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7" r:id="rId5"/>
    <p:sldId id="266" r:id="rId6"/>
    <p:sldId id="26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b" anchorCtr="0"/>
          <a:p>
            <a:r>
              <a:rPr lang="en-US" altLang="zh-CN"/>
              <a:t>Python</a:t>
            </a:r>
            <a:r>
              <a:rPr lang="zh-CN" altLang="en-US"/>
              <a:t>数据分析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p>
            <a:r>
              <a:rPr lang="zh-CN" altLang="en-US"/>
              <a:t>第二天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数据预处理方法论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zh-CN" altLang="en-US"/>
              <a:t>缺失值的处理策略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异常值的处理策略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重复值得处理策略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数据类型转换策略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</a:t>
            </a:r>
            <a:r>
              <a:rPr lang="zh-CN" altLang="en-US">
                <a:sym typeface="+mn-ea"/>
              </a:rPr>
              <a:t>数据预处理方法论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脏数据的产生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zh-CN" altLang="en-US"/>
              <a:t>日志性质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程序</a:t>
            </a:r>
            <a:r>
              <a:rPr lang="en-US" altLang="zh-CN"/>
              <a:t>BUG</a:t>
            </a:r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zh-CN" altLang="en-US"/>
              <a:t>系统异常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en-US" altLang="zh-CN"/>
              <a:t>...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</a:t>
            </a:r>
            <a:r>
              <a:rPr lang="zh-CN" altLang="en-US">
                <a:sym typeface="+mn-ea"/>
              </a:rPr>
              <a:t>数据预处理方法论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脏数据类型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zh-CN" altLang="en-US" sz="2400"/>
              <a:t>重复数据</a:t>
            </a:r>
            <a:endParaRPr lang="zh-CN" altLang="en-US" sz="2400"/>
          </a:p>
          <a:p>
            <a:pPr lvl="1"/>
            <a:endParaRPr lang="zh-CN" altLang="en-US" sz="2400"/>
          </a:p>
          <a:p>
            <a:pPr lvl="1"/>
            <a:r>
              <a:rPr lang="zh-CN" altLang="en-US" sz="2400"/>
              <a:t>缺失数据</a:t>
            </a:r>
            <a:endParaRPr lang="zh-CN" altLang="en-US" sz="2400"/>
          </a:p>
          <a:p>
            <a:pPr lvl="1"/>
            <a:endParaRPr lang="zh-CN" altLang="en-US" sz="2400"/>
          </a:p>
          <a:p>
            <a:pPr lvl="1"/>
            <a:r>
              <a:rPr lang="zh-CN" altLang="en-US" sz="2400"/>
              <a:t>异常数据</a:t>
            </a:r>
            <a:endParaRPr lang="zh-CN" altLang="en-US" sz="2400"/>
          </a:p>
          <a:p>
            <a:pPr lvl="1"/>
            <a:endParaRPr lang="zh-CN" altLang="en-US" sz="2400"/>
          </a:p>
          <a:p>
            <a:pPr lvl="1"/>
            <a:r>
              <a:rPr lang="zh-CN" altLang="en-US" sz="2400"/>
              <a:t>类型错误</a:t>
            </a:r>
            <a:endParaRPr lang="zh-CN" altLang="en-US" sz="2400"/>
          </a:p>
          <a:p>
            <a:pPr lvl="1"/>
            <a:endParaRPr lang="zh-CN" altLang="en-US" sz="2400"/>
          </a:p>
          <a:p>
            <a:pPr lvl="1"/>
            <a:r>
              <a:rPr lang="en-US" altLang="zh-CN"/>
              <a:t>...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</a:t>
            </a:r>
            <a:r>
              <a:rPr lang="zh-CN" altLang="en-US">
                <a:sym typeface="+mn-ea"/>
              </a:rPr>
              <a:t>数据预处理方法论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脏数据的处理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zh-CN" altLang="en-US"/>
              <a:t>删除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填充</a:t>
            </a:r>
            <a:endParaRPr lang="zh-CN" altLang="en-US"/>
          </a:p>
          <a:p>
            <a:pPr lvl="1"/>
            <a:endParaRPr lang="en-US" altLang="zh-CN"/>
          </a:p>
          <a:p>
            <a:pPr lvl="1"/>
            <a:r>
              <a:rPr lang="zh-CN" altLang="en-US"/>
              <a:t>转换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en-US" altLang="zh-CN"/>
              <a:t>...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WPS 演示</Application>
  <PresentationFormat>宽屏</PresentationFormat>
  <Paragraphs>57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Python数据分析</vt:lpstr>
      <vt:lpstr>目录</vt:lpstr>
      <vt:lpstr>一、数据预处理方法论</vt:lpstr>
      <vt:lpstr>一、数据预处理方法论</vt:lpstr>
      <vt:lpstr>一、数据预处理方法论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lixiaohua</dc:creator>
  <cp:lastModifiedBy>lixiaohua</cp:lastModifiedBy>
  <cp:revision>20</cp:revision>
  <dcterms:created xsi:type="dcterms:W3CDTF">2020-09-19T12:43:00Z</dcterms:created>
  <dcterms:modified xsi:type="dcterms:W3CDTF">2020-09-21T15:07:56Z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