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6" r:id="rId2"/>
    <p:sldId id="582" r:id="rId3"/>
    <p:sldId id="580" r:id="rId4"/>
    <p:sldId id="673" r:id="rId5"/>
    <p:sldId id="674" r:id="rId6"/>
    <p:sldId id="658" r:id="rId7"/>
    <p:sldId id="683" r:id="rId8"/>
    <p:sldId id="684" r:id="rId9"/>
    <p:sldId id="685" r:id="rId10"/>
    <p:sldId id="686" r:id="rId11"/>
    <p:sldId id="687" r:id="rId12"/>
    <p:sldId id="657" r:id="rId13"/>
    <p:sldId id="679" r:id="rId14"/>
    <p:sldId id="680" r:id="rId15"/>
    <p:sldId id="681" r:id="rId16"/>
    <p:sldId id="682" r:id="rId17"/>
    <p:sldId id="675" r:id="rId18"/>
    <p:sldId id="676" r:id="rId19"/>
    <p:sldId id="677" r:id="rId20"/>
    <p:sldId id="678" r:id="rId21"/>
    <p:sldId id="483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27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最短路径刷题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POJ1860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3ED20FC-2F89-4917-8104-A684F6B1C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2723777"/>
            <a:ext cx="4114800" cy="1552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FEEE48-14B7-4CB8-ABEB-432B9E68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1197560"/>
            <a:ext cx="36861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POJ1860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D9E13F5-93E0-46AC-8864-2B997202E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05" y="1438275"/>
            <a:ext cx="6380247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8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POJ3259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8F70EF-CF55-467A-B567-47B02940C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36" y="1275606"/>
            <a:ext cx="6381328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POJ3259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ADB9FEE-759F-4AEF-BE75-39A66CE1F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19" y="1494783"/>
            <a:ext cx="6140921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POJ3259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18A43FC-9C4B-4183-A83D-5BAB469F5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78" y="1618296"/>
            <a:ext cx="43719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POJ3259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3C5E194-6368-42A8-BC38-DD3F0CD44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4" y="1381595"/>
            <a:ext cx="6088534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POJ3259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D18E8DC-F690-4415-88DC-8799DB1EE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51670"/>
            <a:ext cx="3384376" cy="16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POJ3268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281FADC-2844-4543-A2B1-80E1535A3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53" y="1319212"/>
            <a:ext cx="6354422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POJ3268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B7A73426-B1CD-4012-BFA1-443D9E5B0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1681162"/>
            <a:ext cx="6388026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POJ3268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CEBC53E-DC6D-4773-BCC7-E71F4C5E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77" y="1381595"/>
            <a:ext cx="631884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3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8705" y="1070762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sp>
        <p:nvSpPr>
          <p:cNvPr id="11" name="矩形 75">
            <a:extLst>
              <a:ext uri="{FF2B5EF4-FFF2-40B4-BE49-F238E27FC236}">
                <a16:creationId xmlns:a16="http://schemas.microsoft.com/office/drawing/2014/main" id="{B6C80DE3-A730-4AC1-B616-D097CCB4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1822509"/>
            <a:ext cx="4495610" cy="22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POJ1797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POJ1860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POJ3259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POJ3268</a:t>
            </a:r>
          </a:p>
        </p:txBody>
      </p:sp>
    </p:spTree>
    <p:extLst>
      <p:ext uri="{BB962C8B-B14F-4D97-AF65-F5344CB8AC3E}">
        <p14:creationId xmlns:p14="http://schemas.microsoft.com/office/powerpoint/2010/main" val="5199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POJ3268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DFE8CC0E-A53B-4D68-B5D9-4E0F9E5BF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61" y="1650695"/>
            <a:ext cx="6362278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827584" y="943423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542508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1022052" y="987574"/>
            <a:ext cx="160573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>
            <a:extLst>
              <a:ext uri="{FF2B5EF4-FFF2-40B4-BE49-F238E27FC236}">
                <a16:creationId xmlns:a16="http://schemas.microsoft.com/office/drawing/2014/main" id="{B0F38C85-FFEB-4008-9512-0CF100B1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11" name="矩形 75">
            <a:extLst>
              <a:ext uri="{FF2B5EF4-FFF2-40B4-BE49-F238E27FC236}">
                <a16:creationId xmlns:a16="http://schemas.microsoft.com/office/drawing/2014/main" id="{F86DD732-D8DE-4B55-8C56-91846FBC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1822509"/>
            <a:ext cx="4495610" cy="22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POJ1797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POJ1860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POJ3259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POJ3268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POJ1797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B97E35C-4F0E-48A7-B153-7547F35E3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54" y="1378818"/>
            <a:ext cx="6504894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POJ1797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530C265-3308-4B73-9BCA-3C5B580B1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53" y="1552575"/>
            <a:ext cx="6504894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1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POJ1797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2FAE7D0-DC89-4169-8400-8E96E2455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1304900"/>
            <a:ext cx="6544128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POJ1860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0D7F01D-D048-44DB-9E7A-5EDCA5728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04" y="1147914"/>
            <a:ext cx="6261124" cy="33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7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POJ1860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6AEA6E7-7480-4268-9C9E-189E5B7E1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02" y="1404915"/>
            <a:ext cx="649143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4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POJ1860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D19101B-2A0B-4E03-B0A2-FEEC83CC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72" y="1356963"/>
            <a:ext cx="4095750" cy="15335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4D6EAAA-2CE0-4D2E-8FEE-5CB7ABEAE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72" y="3132345"/>
            <a:ext cx="36861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3578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最短路径刷题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687180"/>
            <a:ext cx="6891295" cy="3900794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POJ1860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92B1BC61-678D-4032-BD42-080BBEC37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75" y="1397003"/>
            <a:ext cx="6457312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160</Words>
  <Application>Microsoft Office PowerPoint</Application>
  <PresentationFormat>全屏显示(16:9)</PresentationFormat>
  <Paragraphs>71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最短路径刷题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743</cp:revision>
  <dcterms:created xsi:type="dcterms:W3CDTF">2018-04-19T15:31:00Z</dcterms:created>
  <dcterms:modified xsi:type="dcterms:W3CDTF">2019-03-24T10:51:01Z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2052-11.1.0.7989</vt:lpwstr>
  </property>
</Properties>
</file>