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6" r:id="rId2"/>
    <p:sldId id="582" r:id="rId3"/>
    <p:sldId id="580" r:id="rId4"/>
    <p:sldId id="688" r:id="rId5"/>
    <p:sldId id="689" r:id="rId6"/>
    <p:sldId id="690" r:id="rId7"/>
    <p:sldId id="691" r:id="rId8"/>
    <p:sldId id="692" r:id="rId9"/>
    <p:sldId id="693" r:id="rId10"/>
    <p:sldId id="696" r:id="rId11"/>
    <p:sldId id="697" r:id="rId12"/>
    <p:sldId id="698" r:id="rId13"/>
    <p:sldId id="694" r:id="rId14"/>
    <p:sldId id="699" r:id="rId15"/>
    <p:sldId id="700" r:id="rId16"/>
    <p:sldId id="703" r:id="rId17"/>
    <p:sldId id="704" r:id="rId18"/>
    <p:sldId id="483" r:id="rId19"/>
  </p:sldIdLst>
  <p:sldSz cx="9144000" cy="5143500" type="screen16x9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最小生成树刷题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POJ2031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FEDFC96-E0F2-4182-AB1D-331DFB9CA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937" y="1743075"/>
            <a:ext cx="63341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18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POJ2031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202E12F6-DE8E-4CD9-A0A5-B27039415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2" y="1290622"/>
            <a:ext cx="631507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POJ2031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CBDB8C3A-B453-40B1-BE61-90DC20FDE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1366837"/>
            <a:ext cx="6391275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12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POJ2421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0C1AFC1-B3A5-4C4F-8A77-AA33079E5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0" y="1276325"/>
            <a:ext cx="6324600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39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POJ2421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883E8A49-3D07-4894-944A-7B6AB820B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87" y="1332331"/>
            <a:ext cx="62960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01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POJ1789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BE51070-0C40-44FC-8789-E27EA959D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175140"/>
            <a:ext cx="62865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6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POJ1789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DB65D213-75C3-4457-A5CE-F98FB4D0CE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225" y="1131590"/>
            <a:ext cx="6305550" cy="335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9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POJ1789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D9D7CF6-C177-4128-8C54-2FD05F8D5F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66" y="1443306"/>
            <a:ext cx="63246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0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428C52E6-ED5B-4786-9AD7-633CDD271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1652896"/>
            <a:ext cx="4495610" cy="277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POJ1251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POJ1287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POJ2031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POJ2421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POJ1789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195736" y="1652896"/>
            <a:ext cx="4495610" cy="277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POJ1251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POJ1287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POJ2031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POJ2421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POJ1789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POJ1251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84F65EFC-1285-45CA-9DE8-970DAE823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01894"/>
            <a:ext cx="5305425" cy="2914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POJ1251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10D1F5D-66AA-4B3B-9CF4-453EC4431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1562100"/>
            <a:ext cx="6420799" cy="223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84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POJ1251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B4F8191-270B-4A53-B4FE-102B9B8AE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1275606"/>
            <a:ext cx="6381750" cy="24003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18E2D436-511B-42F5-A863-1B4D45830D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3710344"/>
            <a:ext cx="616267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3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POJ1251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49FB704-8774-4A03-A524-5B6C3211D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81595"/>
            <a:ext cx="1722437" cy="287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38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CF1D6E1-B978-4EB7-9493-C03D11012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69678"/>
            <a:ext cx="631507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45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A56A9F4-4C46-49E6-9C87-E74B8E06C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0" y="1421118"/>
            <a:ext cx="63246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5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最小生成树刷题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POJ2031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DA06E1CC-CB6D-4B14-849C-D69F2A5757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1152525"/>
            <a:ext cx="63817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41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107</Words>
  <Application>Microsoft Office PowerPoint</Application>
  <PresentationFormat>全屏显示(16:9)</PresentationFormat>
  <Paragraphs>64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最小生成树刷题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762</cp:revision>
  <dcterms:created xsi:type="dcterms:W3CDTF">2018-04-19T15:31:00Z</dcterms:created>
  <dcterms:modified xsi:type="dcterms:W3CDTF">2019-03-30T13:33:29Z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