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0"/>
  </p:notesMasterIdLst>
  <p:sldIdLst>
    <p:sldId id="286" r:id="rId2"/>
    <p:sldId id="582" r:id="rId3"/>
    <p:sldId id="580" r:id="rId4"/>
    <p:sldId id="756" r:id="rId5"/>
    <p:sldId id="757" r:id="rId6"/>
    <p:sldId id="758" r:id="rId7"/>
    <p:sldId id="759" r:id="rId8"/>
    <p:sldId id="760" r:id="rId9"/>
    <p:sldId id="761" r:id="rId10"/>
    <p:sldId id="762" r:id="rId11"/>
    <p:sldId id="763" r:id="rId12"/>
    <p:sldId id="764" r:id="rId13"/>
    <p:sldId id="765" r:id="rId14"/>
    <p:sldId id="766" r:id="rId15"/>
    <p:sldId id="767" r:id="rId16"/>
    <p:sldId id="768" r:id="rId17"/>
    <p:sldId id="769" r:id="rId18"/>
    <p:sldId id="483" r:id="rId19"/>
  </p:sldIdLst>
  <p:sldSz cx="9144000" cy="5143500" type="screen16x9"/>
  <p:notesSz cx="6858000" cy="9144000"/>
  <p:custDataLst>
    <p:tags r:id="rId21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13">
          <p15:clr>
            <a:srgbClr val="A4A3A4"/>
          </p15:clr>
        </p15:guide>
        <p15:guide id="2" pos="283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2" autoAdjust="0"/>
    <p:restoredTop sz="93778" autoAdjust="0"/>
  </p:normalViewPr>
  <p:slideViewPr>
    <p:cSldViewPr>
      <p:cViewPr varScale="1">
        <p:scale>
          <a:sx n="89" d="100"/>
          <a:sy n="89" d="100"/>
        </p:scale>
        <p:origin x="780" y="90"/>
      </p:cViewPr>
      <p:guideLst>
        <p:guide orient="horz" pos="1613"/>
        <p:guide pos="2834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FACCA9B-DFD8-4B08-AB41-A02133EF455A}" type="slidenum">
              <a:rPr lang="zh-CN" altLang="en-US" smtClean="0"/>
              <a:t>2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2019/4/27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5.png"/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二叉搜索树刷题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POJ2309</a:t>
              </a:r>
            </a:p>
          </p:txBody>
        </p:sp>
      </p:grpSp>
      <p:pic>
        <p:nvPicPr>
          <p:cNvPr id="10" name="图片 9" descr="http://poj.org/images/2309_1.jpg">
            <a:extLst>
              <a:ext uri="{FF2B5EF4-FFF2-40B4-BE49-F238E27FC236}">
                <a16:creationId xmlns:a16="http://schemas.microsoft.com/office/drawing/2014/main" id="{EEE2BF13-67E8-4DB2-85B9-207059633F8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752" y="1527526"/>
            <a:ext cx="4464496" cy="303957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66448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POJ2309</a:t>
              </a:r>
            </a:p>
          </p:txBody>
        </p:sp>
      </p:grpSp>
      <p:pic>
        <p:nvPicPr>
          <p:cNvPr id="10" name="图片 9">
            <a:extLst>
              <a:ext uri="{FF2B5EF4-FFF2-40B4-BE49-F238E27FC236}">
                <a16:creationId xmlns:a16="http://schemas.microsoft.com/office/drawing/2014/main" id="{E307B51D-8060-45F7-8D5A-5A8D3D4597C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4775" y="1349297"/>
            <a:ext cx="6474449" cy="1000125"/>
          </a:xfrm>
          <a:prstGeom prst="rect">
            <a:avLst/>
          </a:prstGeom>
        </p:spPr>
      </p:pic>
      <p:pic>
        <p:nvPicPr>
          <p:cNvPr id="12" name="图片 11">
            <a:extLst>
              <a:ext uri="{FF2B5EF4-FFF2-40B4-BE49-F238E27FC236}">
                <a16:creationId xmlns:a16="http://schemas.microsoft.com/office/drawing/2014/main" id="{89DB018C-74AB-4B67-B5AB-D7BBCA3E650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6965" y="2375123"/>
            <a:ext cx="5181600" cy="24288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034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POJ2309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58F0ED1-7375-4445-99C0-26484FDF58A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7167" y="1545006"/>
            <a:ext cx="6453185" cy="800100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2E8B400F-471C-42E4-8E8C-140DBA128F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00312" y="2394843"/>
            <a:ext cx="4143375" cy="2466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8686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POJ2418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620E1AA2-C9A5-41E1-937D-718C021322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781" y="1412351"/>
            <a:ext cx="6464571" cy="2800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9222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POJ2418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947EA152-ADBC-4C05-BA91-71AA2E9C3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5458" y="1454235"/>
            <a:ext cx="6474613" cy="153352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BA946C06-D927-4952-980F-28A22FCECC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0734" y="3182604"/>
            <a:ext cx="6219337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5254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HDU3791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F6B5C1D8-C99F-4C8D-8457-A19E7D1FFAB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1864" y="1420810"/>
            <a:ext cx="6492583" cy="3000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745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HDU3791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E0F0100F-71BC-43DE-9C5A-DC6CC12F6F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1761897"/>
            <a:ext cx="828675" cy="2276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706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HDU3791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5C5572C7-135F-4C56-BE23-FDE661455D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2735" y="1707654"/>
            <a:ext cx="6407617" cy="1028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759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72"/>
          <p:cNvGrpSpPr/>
          <p:nvPr/>
        </p:nvGrpSpPr>
        <p:grpSpPr bwMode="auto">
          <a:xfrm>
            <a:off x="827584" y="943423"/>
            <a:ext cx="6537720" cy="3644551"/>
            <a:chOff x="3474523" y="2537284"/>
            <a:chExt cx="10710472" cy="2343077"/>
          </a:xfrm>
        </p:grpSpPr>
        <p:sp>
          <p:nvSpPr>
            <p:cNvPr id="8" name="矩形 7"/>
            <p:cNvSpPr/>
            <p:nvPr/>
          </p:nvSpPr>
          <p:spPr>
            <a:xfrm>
              <a:off x="3869451" y="2723802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37284"/>
              <a:ext cx="2949192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987574"/>
            <a:ext cx="167774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21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 dirty="0"/>
          </a:p>
        </p:txBody>
      </p:sp>
      <p:sp>
        <p:nvSpPr>
          <p:cNvPr id="12" name="矩形 75">
            <a:extLst>
              <a:ext uri="{FF2B5EF4-FFF2-40B4-BE49-F238E27FC236}">
                <a16:creationId xmlns:a16="http://schemas.microsoft.com/office/drawing/2014/main" id="{95C7658C-58A6-4F79-9022-71AC598887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92099" y="1831140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POJ1577 / UVA1525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POJ2309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POJ2418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HDU3791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384895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728705" y="1070762"/>
            <a:ext cx="6891295" cy="3549475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/>
            <a:lstStyle/>
            <a:p>
              <a:endParaRPr lang="zh-CN" altLang="en-US" dirty="0"/>
            </a:p>
          </p:txBody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zh-CN" altLang="en-US" sz="2400" dirty="0">
                  <a:solidFill>
                    <a:schemeClr val="accent6">
                      <a:lumMod val="20000"/>
                      <a:lumOff val="80000"/>
                    </a:schemeClr>
                  </a:solidFill>
                </a:rPr>
                <a:t>本次课内容</a:t>
              </a:r>
            </a:p>
          </p:txBody>
        </p:sp>
      </p:grpSp>
      <p:sp>
        <p:nvSpPr>
          <p:cNvPr id="11" name="矩形 75"/>
          <p:cNvSpPr>
            <a:spLocks noChangeArrowheads="1"/>
          </p:cNvSpPr>
          <p:nvPr/>
        </p:nvSpPr>
        <p:spPr bwMode="auto">
          <a:xfrm>
            <a:off x="2092099" y="1831140"/>
            <a:ext cx="4495610" cy="2223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POJ1577 / UVA1525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POJ2309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POJ2418</a:t>
            </a:r>
          </a:p>
          <a:p>
            <a:pPr>
              <a:lnSpc>
                <a:spcPct val="200000"/>
              </a:lnSpc>
            </a:pPr>
            <a:r>
              <a:rPr lang="en-US" altLang="zh-CN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HDU3791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POJ1577/UVA1525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6DC54686-71D9-4C0F-9734-99B4D0C9D79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707"/>
          <a:stretch/>
        </p:blipFill>
        <p:spPr>
          <a:xfrm>
            <a:off x="1442697" y="1347614"/>
            <a:ext cx="6381750" cy="2300458"/>
          </a:xfrm>
          <a:prstGeom prst="rect">
            <a:avLst/>
          </a:prstGeom>
        </p:spPr>
      </p:pic>
      <p:pic>
        <p:nvPicPr>
          <p:cNvPr id="10" name="图片 9">
            <a:extLst>
              <a:ext uri="{FF2B5EF4-FFF2-40B4-BE49-F238E27FC236}">
                <a16:creationId xmlns:a16="http://schemas.microsoft.com/office/drawing/2014/main" id="{5E4E9D08-6F0F-4F0E-91BF-77AB8A78DFA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31640" y="3722466"/>
            <a:ext cx="6455864" cy="10095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POJ1577/UVA1525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4ADE95B8-5208-434D-B088-06BDFD2D02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704" y="2803855"/>
            <a:ext cx="3648075" cy="1790700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D0322D76-AA64-42CF-9D1C-8A62ED86B0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1225" y="1325066"/>
            <a:ext cx="2409825" cy="1428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322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POJ1577/UVA1525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3F13B3F5-E40B-43CD-80AC-F42568FC893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2087" y="1580567"/>
            <a:ext cx="6219825" cy="261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316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POJ1577/UVA1525</a:t>
              </a:r>
            </a:p>
          </p:txBody>
        </p:sp>
      </p:grpSp>
      <p:pic>
        <p:nvPicPr>
          <p:cNvPr id="3" name="图片 2">
            <a:extLst>
              <a:ext uri="{FF2B5EF4-FFF2-40B4-BE49-F238E27FC236}">
                <a16:creationId xmlns:a16="http://schemas.microsoft.com/office/drawing/2014/main" id="{896F3781-F170-4E6B-9F28-F0FDAF821B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9672" y="3255615"/>
            <a:ext cx="5686425" cy="1476375"/>
          </a:xfrm>
          <a:prstGeom prst="rect">
            <a:avLst/>
          </a:prstGeom>
        </p:spPr>
      </p:pic>
      <p:pic>
        <p:nvPicPr>
          <p:cNvPr id="11" name="图片 10">
            <a:extLst>
              <a:ext uri="{FF2B5EF4-FFF2-40B4-BE49-F238E27FC236}">
                <a16:creationId xmlns:a16="http://schemas.microsoft.com/office/drawing/2014/main" id="{8D43415E-4CDB-41FE-AF9E-0F577F6963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850" y="1563334"/>
            <a:ext cx="6153150" cy="1409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74375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POJ1577/UVA1525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5E4E6C9F-B28F-4E37-B5DC-9E6E7003CF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9553" y="1554012"/>
            <a:ext cx="6420799" cy="2095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86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72339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POJ1577/UVA1525</a:t>
              </a:r>
            </a:p>
          </p:txBody>
        </p:sp>
      </p:grpSp>
      <p:pic>
        <p:nvPicPr>
          <p:cNvPr id="11" name="图片 10">
            <a:extLst>
              <a:ext uri="{FF2B5EF4-FFF2-40B4-BE49-F238E27FC236}">
                <a16:creationId xmlns:a16="http://schemas.microsoft.com/office/drawing/2014/main" id="{769DF6DA-7C2A-4B0E-B927-0B98B5C528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8569" y="1438704"/>
            <a:ext cx="6411783" cy="981075"/>
          </a:xfrm>
          <a:prstGeom prst="rect">
            <a:avLst/>
          </a:prstGeom>
        </p:spPr>
      </p:pic>
      <p:pic>
        <p:nvPicPr>
          <p:cNvPr id="3" name="图片 2">
            <a:extLst>
              <a:ext uri="{FF2B5EF4-FFF2-40B4-BE49-F238E27FC236}">
                <a16:creationId xmlns:a16="http://schemas.microsoft.com/office/drawing/2014/main" id="{4543B53B-3C4E-4DAC-AF64-B8436F2920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86450" y="1995687"/>
            <a:ext cx="1733550" cy="2845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1940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022261" y="157471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二叉搜索树刷题</a:t>
            </a: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71600" y="885188"/>
            <a:ext cx="6852847" cy="3955753"/>
            <a:chOff x="3534768" y="2608853"/>
            <a:chExt cx="10737802" cy="2283523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534768" y="2608853"/>
              <a:ext cx="3046414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algn="ctr"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n-US" altLang="zh-CN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POJ2309</a:t>
              </a:r>
            </a:p>
          </p:txBody>
        </p:sp>
      </p:grpSp>
      <p:pic>
        <p:nvPicPr>
          <p:cNvPr id="5" name="图片 4">
            <a:extLst>
              <a:ext uri="{FF2B5EF4-FFF2-40B4-BE49-F238E27FC236}">
                <a16:creationId xmlns:a16="http://schemas.microsoft.com/office/drawing/2014/main" id="{B5DF20E1-74F9-4DCF-B7A8-3BD3836DA38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2129" y="1366639"/>
            <a:ext cx="6448223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5259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DOC_GUID" val="{ebddc5c1-5456-4d04-9dae-7c8ff6c609a4}"/>
</p:tagLst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155</Words>
  <Application>Microsoft Office PowerPoint</Application>
  <PresentationFormat>全屏显示(16:9)</PresentationFormat>
  <Paragraphs>62</Paragraphs>
  <Slides>18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18</vt:i4>
      </vt:variant>
    </vt:vector>
  </HeadingPairs>
  <TitlesOfParts>
    <vt:vector size="25" baseType="lpstr">
      <vt:lpstr>Adobe 仿宋 Std R</vt:lpstr>
      <vt:lpstr>等线</vt:lpstr>
      <vt:lpstr>微软雅黑</vt:lpstr>
      <vt:lpstr>Arial</vt:lpstr>
      <vt:lpstr>Calibri</vt:lpstr>
      <vt:lpstr>Times New Roman</vt:lpstr>
      <vt:lpstr>Office 主题​​</vt:lpstr>
      <vt:lpstr>二叉搜索树刷题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873</cp:revision>
  <dcterms:created xsi:type="dcterms:W3CDTF">2018-04-19T15:31:00Z</dcterms:created>
  <dcterms:modified xsi:type="dcterms:W3CDTF">2019-04-27T05:19:35Z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2052-11.1.0.8527</vt:lpwstr>
  </property>
</Properties>
</file>