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9" r:id="rId9"/>
    <p:sldId id="587" r:id="rId10"/>
    <p:sldId id="588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483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后缀数组刷题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0DC0EA-A221-4654-829F-5384C4DA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49" y="1676400"/>
            <a:ext cx="70008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51F799-5E9A-4206-B08F-CD9A1AB3E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43451"/>
            <a:ext cx="6896100" cy="32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D46AC7-F2CF-4694-BB20-B11A15A00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5" y="1647825"/>
            <a:ext cx="7048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6BE934-7D1B-43F5-AD46-7B8E4C77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79316"/>
            <a:ext cx="4438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D56908-AA25-444E-9262-F12DC218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0" y="1763610"/>
            <a:ext cx="69151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E8B418-050C-4AF8-BF66-DFA2C5AD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5" y="1415179"/>
            <a:ext cx="6896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FECC5D-ED45-47AC-92E5-111D6A24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5" y="1656649"/>
            <a:ext cx="69342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E36820-CF9E-460B-9DAA-4EDEDD1E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82743"/>
            <a:ext cx="838200" cy="26098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EDAFEE-1474-487E-931B-58C37137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653386"/>
            <a:ext cx="762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D78E99-8063-4D3F-8761-2D183BA7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2" y="1528762"/>
            <a:ext cx="70199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59BC4E-70DD-46D8-8EBA-3BCF09505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62" y="1727915"/>
            <a:ext cx="6867525" cy="781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D40583-4CB7-45E9-B55B-B6B54F20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12" y="2488679"/>
            <a:ext cx="6886575" cy="1019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573035-0698-4638-BD5D-106B2EF02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58" y="3587350"/>
            <a:ext cx="69246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POJ3261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5B531E-1507-4932-A360-22EF34D7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42" y="2013670"/>
            <a:ext cx="2219325" cy="23050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065907-DC4C-41F6-97DD-E24C1BFCF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25" y="1365810"/>
            <a:ext cx="21336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8E1E810F-3B3F-4441-98A4-FE3DEAB7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POJ3261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POJ1743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A6877B-8273-4CBD-A2BB-6AC0D68E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7716"/>
            <a:ext cx="6981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27E0BD-CD21-4503-A196-90397FB06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5" y="1524879"/>
            <a:ext cx="5038725" cy="1228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A07965-5AF8-46AC-BEA7-62E59D21F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12" y="1606150"/>
            <a:ext cx="800100" cy="25050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9E28A59-A56C-40CA-B2BE-BFEAD2FD9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16" y="1585154"/>
            <a:ext cx="72390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1BA100-D77F-4948-9544-D094A7A3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2" y="1804300"/>
            <a:ext cx="61055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DACA84-83F0-4C2C-9672-88EDBE65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0319"/>
            <a:ext cx="69151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6815E4-709A-4DBD-AEEC-19C62EB9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75" y="1905000"/>
            <a:ext cx="6972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D223CB-6C5F-48F5-BB3A-B21D73F7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12" y="1667371"/>
            <a:ext cx="690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POJ3882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F1A633-23C7-4020-9531-476E66834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20" y="1533525"/>
            <a:ext cx="1847850" cy="2076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76815C-F7D0-4061-8AD1-21FF5D75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2" y="1643633"/>
            <a:ext cx="752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140</Words>
  <Application>Microsoft Office PowerPoint</Application>
  <PresentationFormat>全屏显示(16:9)</PresentationFormat>
  <Paragraphs>71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后缀数组刷题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1055</cp:revision>
  <dcterms:created xsi:type="dcterms:W3CDTF">2018-04-19T15:31:00Z</dcterms:created>
  <dcterms:modified xsi:type="dcterms:W3CDTF">2019-08-11T13:04:37Z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