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86" r:id="rId2"/>
    <p:sldId id="582" r:id="rId3"/>
    <p:sldId id="497" r:id="rId4"/>
    <p:sldId id="583" r:id="rId5"/>
    <p:sldId id="584" r:id="rId6"/>
    <p:sldId id="586" r:id="rId7"/>
    <p:sldId id="585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602" r:id="rId24"/>
    <p:sldId id="603" r:id="rId25"/>
    <p:sldId id="604" r:id="rId26"/>
    <p:sldId id="605" r:id="rId27"/>
    <p:sldId id="606" r:id="rId28"/>
    <p:sldId id="607" r:id="rId29"/>
    <p:sldId id="608" r:id="rId30"/>
    <p:sldId id="609" r:id="rId31"/>
    <p:sldId id="483" r:id="rId32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区间</a:t>
            </a:r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DP</a:t>
            </a: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POJ2955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43AC7B-26FA-4CA1-ADC7-B221A1173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79" y="1577575"/>
            <a:ext cx="68770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POJ2955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76A228-6514-4DA2-9D55-F365B3E52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61" y="1385628"/>
            <a:ext cx="1419225" cy="31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POJ2955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9C02C4-4E1E-4849-8EC4-E24796661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39" y="1389597"/>
            <a:ext cx="68770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POJ2955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281C9C3-DB6D-4DD4-AAFD-469C9E207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2" y="1667810"/>
            <a:ext cx="50577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POJ2955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49AC0F-3C4B-4238-A04C-CF29D6CB4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13" y="1886727"/>
            <a:ext cx="69246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HDU3506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BE4C47-86C7-403E-8764-61E3E2A90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39" y="1275606"/>
            <a:ext cx="69151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HDU3506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5DB01A-8CF0-4673-B686-DD4332FFB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64" y="1477126"/>
            <a:ext cx="6858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HDU3506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C7CDF4-C408-4B79-B2B0-B4381675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6" y="1244699"/>
            <a:ext cx="6886575" cy="32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HDU3506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7A0ADA-7C8A-4BD7-A4DB-7406DA9B6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1957387"/>
            <a:ext cx="48672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HDU3506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CFADE7-1C75-4EE3-BADA-78E0128EC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33" y="1599525"/>
            <a:ext cx="69342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1043608" y="983662"/>
            <a:ext cx="6891295" cy="3621264"/>
            <a:chOff x="3474523" y="2530870"/>
            <a:chExt cx="10798047" cy="2361506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30870"/>
              <a:ext cx="3445149" cy="30074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D62F60D-CF9B-4FB4-A8FB-D7632A931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46017"/>
            <a:ext cx="2865669" cy="1579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POJ1651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3C8D56-608E-48B7-AA3A-8B2E2A409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51" y="1483851"/>
            <a:ext cx="69056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POJ1651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CA1A66-CCB6-44B3-B4D1-A834AB01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55" y="1565126"/>
            <a:ext cx="67627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POJ1651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0208FF-D65A-47FE-AB18-CF195F761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33" y="1397716"/>
            <a:ext cx="68961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POJ1651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049436-35B4-48F6-BDE0-A0C8AD74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39" y="1450946"/>
            <a:ext cx="6953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POJ1651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086EAF-E60B-4EEA-BA92-B90269CE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85937"/>
            <a:ext cx="34956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POJ1651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1952BC-E9F3-443C-8A74-239BC7FE8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556237"/>
            <a:ext cx="68961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POJ1141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00D74D-1773-4A0B-819A-F7AC95ED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39" y="1243451"/>
            <a:ext cx="6877050" cy="32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POJ1141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3EF911-2499-4E18-8708-CA1DA628B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83" y="1533775"/>
            <a:ext cx="68770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POJ1141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734734-4290-4E5A-BEA5-1D93EFD12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15" y="1690687"/>
            <a:ext cx="68961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POJ1141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9F40A4-E59B-4479-A21D-50D47565A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85629"/>
            <a:ext cx="5800725" cy="20097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1A2A34-5FEE-49E9-ABF3-98CE67633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38575"/>
            <a:ext cx="37242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C762FC-3CC0-4D9E-B896-7C6690A4F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595687"/>
            <a:ext cx="68961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POJ1141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5966E5-21B1-4E8E-8289-B1718F73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/>
          <a:stretch/>
        </p:blipFill>
        <p:spPr>
          <a:xfrm>
            <a:off x="1415480" y="1462861"/>
            <a:ext cx="6638925" cy="28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1202632" y="843558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274640" y="887709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31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11AB798-92E8-4C06-9012-06794EF67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46017"/>
            <a:ext cx="2865669" cy="1579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B0C033-79A2-4E4D-B4E1-1EFFFF033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6" y="1568050"/>
            <a:ext cx="68865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CF9855-DF14-4CC6-941F-49C679FD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89" y="1652587"/>
            <a:ext cx="6915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123840-E406-4797-A11A-059317694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52525"/>
            <a:ext cx="69437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45E934-2969-4468-AB07-7FCF58FA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6" y="1309937"/>
            <a:ext cx="6886575" cy="10001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72AA158-8EFF-45DF-BEB1-6ABAC9D57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18" y="2410321"/>
            <a:ext cx="6381750" cy="21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POJ3280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BBFB92-AFD0-4282-B00D-89E7AAF74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4" y="1397716"/>
            <a:ext cx="6553200" cy="523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2310CC-ABDC-4900-99C4-664500990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4" y="3638462"/>
            <a:ext cx="59055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POJ2955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AAFD9D-59DF-46DF-8325-E432C2B8F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1"/>
          <a:stretch/>
        </p:blipFill>
        <p:spPr>
          <a:xfrm>
            <a:off x="1212139" y="1413659"/>
            <a:ext cx="6877050" cy="29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192</Words>
  <Application>Microsoft Office PowerPoint</Application>
  <PresentationFormat>全屏显示(16:9)</PresentationFormat>
  <Paragraphs>93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区间DP刷题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1151</cp:revision>
  <dcterms:created xsi:type="dcterms:W3CDTF">2018-04-19T15:31:00Z</dcterms:created>
  <dcterms:modified xsi:type="dcterms:W3CDTF">2019-10-06T12:58:26Z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