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6" r:id="rId2"/>
    <p:sldId id="582" r:id="rId3"/>
    <p:sldId id="601" r:id="rId4"/>
    <p:sldId id="600" r:id="rId5"/>
    <p:sldId id="497" r:id="rId6"/>
    <p:sldId id="602" r:id="rId7"/>
    <p:sldId id="603" r:id="rId8"/>
    <p:sldId id="604" r:id="rId9"/>
    <p:sldId id="605" r:id="rId10"/>
    <p:sldId id="606" r:id="rId11"/>
    <p:sldId id="607" r:id="rId12"/>
    <p:sldId id="608" r:id="rId13"/>
    <p:sldId id="609" r:id="rId14"/>
    <p:sldId id="610" r:id="rId15"/>
    <p:sldId id="611" r:id="rId16"/>
    <p:sldId id="483" r:id="rId17"/>
  </p:sldIdLst>
  <p:sldSz cx="9144000" cy="5143500" type="screen16x9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4270" autoAdjust="0"/>
  </p:normalViewPr>
  <p:slideViewPr>
    <p:cSldViewPr>
      <p:cViewPr>
        <p:scale>
          <a:sx n="100" d="100"/>
          <a:sy n="100" d="100"/>
        </p:scale>
        <p:origin x="450" y="-72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29079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4960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0123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插头</a:t>
            </a:r>
            <a:r>
              <a:rPr lang="en-US" altLang="zh-CN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DP</a:t>
            </a:r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HDU1693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504967D-00F1-4CC9-8206-FCCB973A06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455" y="1397716"/>
            <a:ext cx="6886575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74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URAL1519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1254A2A6-8E06-42FB-AD37-F0917B8893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073" y="1397716"/>
            <a:ext cx="691515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54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URAL1519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E274FFD-53AD-4D28-9D36-0C29F5DDEE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356" y="1347085"/>
            <a:ext cx="6905625" cy="3168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132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URAL1519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C9E9C21-499B-4397-A52B-A861E6C38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1214" y="1461612"/>
            <a:ext cx="6438900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64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POJ1739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9A1080C6-1633-4573-94CA-E01447B2F7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7851" y="1272664"/>
            <a:ext cx="6905625" cy="32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58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POJ1739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382C2F7F-9BFC-425D-8591-076EE8D77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201" y="1361986"/>
            <a:ext cx="6638925" cy="30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450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1202632" y="843558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1274640" y="887709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 dirty="0"/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AA284766-6A2A-4004-9C2A-3FFB36A58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926" y="2139703"/>
            <a:ext cx="4381888" cy="14641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1043608" y="983662"/>
            <a:ext cx="6891295" cy="3621264"/>
            <a:chOff x="3474523" y="2530870"/>
            <a:chExt cx="10798047" cy="2361506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30870"/>
              <a:ext cx="3445149" cy="30074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8EF085A-4413-456D-815A-F2354B1338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491630"/>
            <a:ext cx="6120680" cy="2953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1043608" y="983662"/>
            <a:ext cx="6891295" cy="3621264"/>
            <a:chOff x="3474523" y="2530870"/>
            <a:chExt cx="10798047" cy="2361506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30870"/>
              <a:ext cx="3445149" cy="30074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A2471BD1-BB7A-42AA-8AC6-1E72FC72F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617767"/>
            <a:ext cx="6316803" cy="282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75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1043608" y="983662"/>
            <a:ext cx="6891295" cy="3621264"/>
            <a:chOff x="3474523" y="2530870"/>
            <a:chExt cx="10798047" cy="2361506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30870"/>
              <a:ext cx="3445149" cy="30074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389835E3-64EE-4DD6-A61E-426A74CE03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926" y="2139703"/>
            <a:ext cx="4381888" cy="146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02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HDU1565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3AB4454-C57C-48F6-B340-526452B477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717" y="1397716"/>
            <a:ext cx="6924675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032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HDU1565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4DD74BD0-ABC8-4AC6-A2FE-F7497C96D0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779" y="1685925"/>
            <a:ext cx="1200150" cy="177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72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HDU1565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4A233FE6-5E88-452D-97EB-6E79126747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9859" y="1520577"/>
            <a:ext cx="6810375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41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HDU1693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BB98A87-0E36-4DC1-A04F-D5FDAE1BD3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089" y="1225270"/>
            <a:ext cx="6915150" cy="329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27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0026" y="157471"/>
            <a:ext cx="385859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DP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683568" y="771550"/>
            <a:ext cx="7528165" cy="3816424"/>
            <a:chOff x="3368946" y="2577685"/>
            <a:chExt cx="10903624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368946" y="2577685"/>
              <a:ext cx="3445150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736383" y="824780"/>
            <a:ext cx="21097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HDU1693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2E5BCE29-96BB-461E-9697-22C1212EA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930" y="1450946"/>
            <a:ext cx="6848475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92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2128</TotalTime>
  <Words>110</Words>
  <Application>Microsoft Office PowerPoint</Application>
  <PresentationFormat>全屏显示(16:9)</PresentationFormat>
  <Paragraphs>50</Paragraphs>
  <Slides>16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插头DP刷题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1173</cp:revision>
  <dcterms:created xsi:type="dcterms:W3CDTF">2018-04-19T15:31:00Z</dcterms:created>
  <dcterms:modified xsi:type="dcterms:W3CDTF">2019-10-27T03:49:47Z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