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86" r:id="rId2"/>
    <p:sldId id="600" r:id="rId3"/>
    <p:sldId id="497" r:id="rId4"/>
    <p:sldId id="601" r:id="rId5"/>
    <p:sldId id="602" r:id="rId6"/>
    <p:sldId id="603" r:id="rId7"/>
    <p:sldId id="604" r:id="rId8"/>
    <p:sldId id="605" r:id="rId9"/>
    <p:sldId id="606" r:id="rId10"/>
    <p:sldId id="607" r:id="rId11"/>
    <p:sldId id="608" r:id="rId12"/>
    <p:sldId id="609" r:id="rId13"/>
    <p:sldId id="610" r:id="rId14"/>
    <p:sldId id="611" r:id="rId15"/>
    <p:sldId id="612" r:id="rId16"/>
    <p:sldId id="483" r:id="rId17"/>
  </p:sldIdLst>
  <p:sldSz cx="9144000" cy="5143500" type="screen16x9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3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FF1"/>
    <a:srgbClr val="E3EDED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4270" autoAdjust="0"/>
  </p:normalViewPr>
  <p:slideViewPr>
    <p:cSldViewPr>
      <p:cViewPr varScale="1">
        <p:scale>
          <a:sx n="90" d="100"/>
          <a:sy n="90" d="100"/>
        </p:scale>
        <p:origin x="750" y="78"/>
      </p:cViewPr>
      <p:guideLst>
        <p:guide orient="horz" pos="1613"/>
        <p:guide pos="283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FD0D3-16A4-4D3F-B07D-2EF6AE92F7B4}" type="datetimeFigureOut">
              <a:rPr lang="zh-CN" altLang="en-US" smtClean="0"/>
              <a:t>2019/11/10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CCA9B-DFD8-4B08-AB41-A02133EF45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079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CCA9B-DFD8-4B08-AB41-A02133EF455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123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32062" y="356040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01" y="4820797"/>
            <a:ext cx="634018" cy="312056"/>
          </a:xfrm>
          <a:prstGeom prst="rect">
            <a:avLst/>
          </a:prstGeom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33944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57504"/>
            <a:ext cx="8229600" cy="70207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26" Type="http://schemas.openxmlformats.org/officeDocument/2006/relationships/image" Target="../media/image13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5" Type="http://schemas.openxmlformats.org/officeDocument/2006/relationships/image" Target="../media/image12.jpeg"/><Relationship Id="rId3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20" Type="http://schemas.openxmlformats.org/officeDocument/2006/relationships/image" Target="../media/image7.jpeg"/><Relationship Id="rId29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1.jpeg"/><Relationship Id="rId32" Type="http://schemas.openxmlformats.org/officeDocument/2006/relationships/image" Target="../media/image19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jpeg"/><Relationship Id="rId28" Type="http://schemas.openxmlformats.org/officeDocument/2006/relationships/image" Target="../media/image15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31" Type="http://schemas.openxmlformats.org/officeDocument/2006/relationships/image" Target="../media/image18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Relationship Id="rId22" Type="http://schemas.openxmlformats.org/officeDocument/2006/relationships/image" Target="../media/image9.jpeg"/><Relationship Id="rId27" Type="http://schemas.openxmlformats.org/officeDocument/2006/relationships/image" Target="../media/image14.jpeg"/><Relationship Id="rId30" Type="http://schemas.openxmlformats.org/officeDocument/2006/relationships/image" Target="../media/image1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827E3-A7D7-4DEF-BDBE-55072F0EF5BD}" type="datetimeFigureOut">
              <a:rPr lang="zh-CN" altLang="en-US" smtClean="0"/>
              <a:t>2019/11/10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369" y="4802665"/>
            <a:ext cx="544272" cy="31972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651" y="4806724"/>
            <a:ext cx="590718" cy="31566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9" y="4811846"/>
            <a:ext cx="734142" cy="310542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13" y="4800690"/>
            <a:ext cx="491386" cy="31716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457" y="4796127"/>
            <a:ext cx="641957" cy="32626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96" y="4799498"/>
            <a:ext cx="611560" cy="32289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76" y="4779840"/>
            <a:ext cx="726224" cy="33178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" y="4786539"/>
            <a:ext cx="459656" cy="328121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>
            <a:off x="682228" y="255836"/>
            <a:ext cx="8465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 userDrawn="1"/>
        </p:nvGrpSpPr>
        <p:grpSpPr>
          <a:xfrm>
            <a:off x="-6759" y="-20103"/>
            <a:ext cx="9187545" cy="5200853"/>
            <a:chOff x="-6759" y="-26804"/>
            <a:chExt cx="9187545" cy="6934470"/>
          </a:xfrm>
        </p:grpSpPr>
        <p:sp>
          <p:nvSpPr>
            <p:cNvPr id="7" name="矩形 6"/>
            <p:cNvSpPr/>
            <p:nvPr userDrawn="1"/>
          </p:nvSpPr>
          <p:spPr>
            <a:xfrm>
              <a:off x="890827" y="-26804"/>
              <a:ext cx="4213386" cy="49244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zh-CN" altLang="en-US" sz="1800" b="1" cap="all" spc="0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做口碑最好的人工智能在线教育品牌！</a:t>
              </a:r>
            </a:p>
          </p:txBody>
        </p:sp>
        <p:grpSp>
          <p:nvGrpSpPr>
            <p:cNvPr id="10" name="组合 9"/>
            <p:cNvGrpSpPr/>
            <p:nvPr userDrawn="1"/>
          </p:nvGrpSpPr>
          <p:grpSpPr>
            <a:xfrm>
              <a:off x="-6759" y="6293932"/>
              <a:ext cx="9144000" cy="613734"/>
              <a:chOff x="3516" y="6274325"/>
              <a:chExt cx="9144000" cy="613734"/>
            </a:xfr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grpSpPr>
          <p:pic>
            <p:nvPicPr>
              <p:cNvPr id="26" name="图片 25"/>
              <p:cNvPicPr>
                <a:picLocks noChangeAspect="1"/>
              </p:cNvPicPr>
              <p:nvPr userDrawn="1"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" y="6274325"/>
                <a:ext cx="9144000" cy="61373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7" name="图片 26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9435" y="6398850"/>
                <a:ext cx="576064" cy="41147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8" name="图片 27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498" y="6382052"/>
                <a:ext cx="672731" cy="44175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9" name="图片 28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2123" y="6394589"/>
                <a:ext cx="494617" cy="43526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0" name="图片 29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05368" y="6387295"/>
                <a:ext cx="644839" cy="43650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1" name="图片 30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8946" y="6390775"/>
                <a:ext cx="686422" cy="42472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2" name="图片 31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6966" y="6387295"/>
                <a:ext cx="682228" cy="43526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3" name="图片 32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9542" y="6403552"/>
                <a:ext cx="609893" cy="39948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4" name="图片 33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5641" y="6398850"/>
                <a:ext cx="323671" cy="40458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3" name="图片 42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1369" y="6415795"/>
                <a:ext cx="544272" cy="42629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5" name="图片 44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70651" y="6421207"/>
                <a:ext cx="590718" cy="42088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6" name="图片 45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1799" y="6428038"/>
                <a:ext cx="734142" cy="41405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7" name="图片 46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0413" y="6413163"/>
                <a:ext cx="491386" cy="42288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8" name="图片 47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8456" y="6407079"/>
                <a:ext cx="641957" cy="43501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9" name="图片 48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96" y="6411573"/>
                <a:ext cx="611560" cy="43052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50" name="图片 49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476" y="6385362"/>
                <a:ext cx="726224" cy="44237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51" name="图片 50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" y="6394295"/>
                <a:ext cx="459656" cy="43749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5255" y="-26804"/>
              <a:ext cx="1015531" cy="103024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 userDrawn="1"/>
          </p:nvSpPr>
          <p:spPr>
            <a:xfrm>
              <a:off x="5199728" y="6723"/>
              <a:ext cx="2817518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cap="none" spc="0" baseline="0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dobe 仿宋 Std R" panose="02020400000000000000" pitchFamily="18" charset="-122"/>
                  <a:ea typeface="Adobe 仿宋 Std R" panose="02020400000000000000" pitchFamily="18" charset="-122"/>
                  <a:cs typeface="Aharoni" panose="02010803020104030203" pitchFamily="2" charset="-79"/>
                </a:rPr>
                <a:t>  网站</a:t>
              </a:r>
              <a:r>
                <a:rPr lang="en-US" altLang="zh-CN" sz="1600" b="1" cap="none" spc="0" baseline="0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dobe 仿宋 Std R" panose="02020400000000000000" pitchFamily="18" charset="-122"/>
                  <a:ea typeface="Adobe 仿宋 Std R" panose="02020400000000000000" pitchFamily="18" charset="-122"/>
                  <a:cs typeface="Aharoni" panose="02010803020104030203" pitchFamily="2" charset="-79"/>
                </a:rPr>
                <a:t>:mici.jiqishidai.com</a:t>
              </a:r>
              <a:endParaRPr lang="zh-CN" altLang="en-US" sz="1600" b="1" cap="none" spc="0" baseline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obe 仿宋 Std R" panose="02020400000000000000" pitchFamily="18" charset="-122"/>
                <a:ea typeface="Adobe 仿宋 Std R" panose="02020400000000000000" pitchFamily="18" charset="-122"/>
                <a:cs typeface="Aharoni" panose="02010803020104030203" pitchFamily="2" charset="-79"/>
              </a:endParaRPr>
            </a:p>
          </p:txBody>
        </p:sp>
        <p:pic>
          <p:nvPicPr>
            <p:cNvPr id="44" name="图片 43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" y="0"/>
              <a:ext cx="832738" cy="83273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245" y="5202258"/>
              <a:ext cx="1091673" cy="1091673"/>
            </a:xfrm>
            <a:prstGeom prst="rect">
              <a:avLst/>
            </a:prstGeom>
          </p:spPr>
        </p:pic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4360" y="2139702"/>
            <a:ext cx="8435280" cy="1728192"/>
          </a:xfrm>
        </p:spPr>
        <p:txBody>
          <a:bodyPr>
            <a:normAutofit fontScale="90000"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Times New Roman" panose="02020603050405020304" pitchFamily="18" charset="0"/>
              </a:rPr>
              <a:t>斜率</a:t>
            </a:r>
            <a:r>
              <a:rPr lang="en-US" altLang="zh-CN" sz="6000" dirty="0">
                <a:solidFill>
                  <a:schemeClr val="bg1"/>
                </a:solidFill>
                <a:latin typeface="Times New Roman" panose="02020603050405020304" pitchFamily="18" charset="0"/>
              </a:rPr>
              <a:t>+</a:t>
            </a:r>
            <a:r>
              <a:rPr lang="zh-CN" altLang="en-US" sz="6000" dirty="0">
                <a:solidFill>
                  <a:schemeClr val="bg1"/>
                </a:solidFill>
                <a:latin typeface="Times New Roman" panose="02020603050405020304" pitchFamily="18" charset="0"/>
              </a:rPr>
              <a:t>四边不等式优化</a:t>
            </a:r>
            <a:r>
              <a:rPr lang="en-US" altLang="zh-CN" sz="6000" dirty="0">
                <a:solidFill>
                  <a:schemeClr val="bg1"/>
                </a:solidFill>
                <a:latin typeface="Times New Roman" panose="02020603050405020304" pitchFamily="18" charset="0"/>
              </a:rPr>
              <a:t>DP</a:t>
            </a:r>
            <a:br>
              <a:rPr lang="en-US" altLang="zh-CN" sz="6000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zh-CN" altLang="en-US" sz="6000" dirty="0">
                <a:solidFill>
                  <a:schemeClr val="bg1"/>
                </a:solidFill>
                <a:latin typeface="Times New Roman" panose="02020603050405020304" pitchFamily="18" charset="0"/>
              </a:rPr>
              <a:t>刷题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354360" y="481935"/>
            <a:ext cx="8435280" cy="1153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数据结构与算法</a:t>
            </a:r>
            <a:r>
              <a:rPr lang="en-US" altLang="zh-CN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365</a:t>
            </a:r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特训营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4504302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斜率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四边不等式优化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736383" y="82478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HDU3480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9477019-B6B3-4097-9541-AE75AA88C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60699"/>
            <a:ext cx="519112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4504302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斜率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四边不等式优化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736383" y="82478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HDU3480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F3761FA-D5B2-43AF-85E3-9EC9CCF33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91" y="1414462"/>
            <a:ext cx="6886575" cy="23145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586D87-3C75-4BD5-AE52-25025E795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862535"/>
            <a:ext cx="546735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1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4504302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斜率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四边不等式优化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736383" y="82478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HDU2829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E08F6C7-F44D-4AA7-9D94-5BD3ACE9D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429" y="1337368"/>
            <a:ext cx="6896100" cy="317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6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4504302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斜率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四边不等式优化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736383" y="82478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HDU2829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467D920-C66C-4A4D-88F4-E5F7B457B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91" y="1311777"/>
            <a:ext cx="688657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4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4504302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斜率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四边不等式优化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736383" y="82478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HDU2829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270E566-280B-4BD1-8753-DA9BE7710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091" y="1557406"/>
            <a:ext cx="696277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2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4504302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斜率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四边不等式优化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736383" y="82478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HDU2829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153FDFD-9D35-4F05-9488-A53C171F1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80227"/>
            <a:ext cx="4714875" cy="15621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CE81201-9F94-4AAC-A33B-E65C4D979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91" y="3077319"/>
            <a:ext cx="6886575" cy="7905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CE9FF63-0572-4FA1-8BDD-DE30D2903D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506" y="3967708"/>
            <a:ext cx="62674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6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72"/>
          <p:cNvGrpSpPr/>
          <p:nvPr/>
        </p:nvGrpSpPr>
        <p:grpSpPr bwMode="auto">
          <a:xfrm>
            <a:off x="1202632" y="843558"/>
            <a:ext cx="6537720" cy="3644551"/>
            <a:chOff x="3474523" y="2537284"/>
            <a:chExt cx="10710472" cy="2343077"/>
          </a:xfrm>
        </p:grpSpPr>
        <p:sp>
          <p:nvSpPr>
            <p:cNvPr id="8" name="矩形 7"/>
            <p:cNvSpPr/>
            <p:nvPr/>
          </p:nvSpPr>
          <p:spPr>
            <a:xfrm>
              <a:off x="3869451" y="2723802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37284"/>
              <a:ext cx="2949192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1274640" y="887709"/>
            <a:ext cx="167774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</a:t>
            </a:r>
          </a:p>
        </p:txBody>
      </p:sp>
      <p:sp>
        <p:nvSpPr>
          <p:cNvPr id="2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CE87D2F-ED04-4A7E-BDD1-05FF525ABBC5}"/>
              </a:ext>
            </a:extLst>
          </p:cNvPr>
          <p:cNvSpPr txBox="1"/>
          <p:nvPr/>
        </p:nvSpPr>
        <p:spPr>
          <a:xfrm>
            <a:off x="2386977" y="1903943"/>
            <a:ext cx="4512490" cy="1886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HDU4258 </a:t>
            </a:r>
            <a:r>
              <a:rPr lang="en-US" altLang="zh-CN" sz="2000" dirty="0"/>
              <a:t>  </a:t>
            </a:r>
            <a:r>
              <a:rPr lang="zh-CN" altLang="en-US" sz="2000" dirty="0"/>
              <a:t>一维斜率优化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POJ1180 </a:t>
            </a:r>
            <a:r>
              <a:rPr lang="en-US" altLang="zh-CN" sz="2000" dirty="0"/>
              <a:t>    </a:t>
            </a:r>
            <a:r>
              <a:rPr lang="zh-CN" altLang="en-US" sz="2000" dirty="0"/>
              <a:t>一维斜率优化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HDU3480 </a:t>
            </a:r>
            <a:r>
              <a:rPr lang="en-US" altLang="zh-CN" sz="2000" dirty="0"/>
              <a:t>  </a:t>
            </a:r>
            <a:r>
              <a:rPr lang="zh-CN" altLang="en-US" sz="2000" dirty="0"/>
              <a:t>二维斜率</a:t>
            </a:r>
            <a:r>
              <a:rPr lang="en-US" altLang="zh-CN" sz="2000" dirty="0"/>
              <a:t>/</a:t>
            </a:r>
            <a:r>
              <a:rPr lang="zh-CN" altLang="en-US" sz="2000" dirty="0"/>
              <a:t>四边不等式优化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HDU2829 </a:t>
            </a:r>
            <a:r>
              <a:rPr lang="en-US" altLang="zh-CN" sz="2000" dirty="0"/>
              <a:t>  </a:t>
            </a:r>
            <a:r>
              <a:rPr lang="zh-CN" altLang="en-US" sz="2000" dirty="0"/>
              <a:t>二维斜率优化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2452271" y="267494"/>
            <a:ext cx="4912642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斜率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四边不等式优化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1043608" y="983662"/>
            <a:ext cx="6891295" cy="3621264"/>
            <a:chOff x="3474523" y="2530870"/>
            <a:chExt cx="10798047" cy="2361506"/>
          </a:xfrm>
        </p:grpSpPr>
        <p:sp>
          <p:nvSpPr>
            <p:cNvPr id="8" name="矩形 7"/>
            <p:cNvSpPr/>
            <p:nvPr/>
          </p:nvSpPr>
          <p:spPr>
            <a:xfrm>
              <a:off x="3957027" y="2735817"/>
              <a:ext cx="10315543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dirty="0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3474523" y="2530870"/>
              <a:ext cx="3445149" cy="30074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本次课内容</a:t>
              </a: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81064E77-3830-42B4-B78A-9E3F47907789}"/>
              </a:ext>
            </a:extLst>
          </p:cNvPr>
          <p:cNvSpPr txBox="1"/>
          <p:nvPr/>
        </p:nvSpPr>
        <p:spPr>
          <a:xfrm>
            <a:off x="2386977" y="1903943"/>
            <a:ext cx="4512490" cy="1886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HDU4258 </a:t>
            </a:r>
            <a:r>
              <a:rPr lang="en-US" altLang="zh-CN" sz="2000" dirty="0"/>
              <a:t>  </a:t>
            </a:r>
            <a:r>
              <a:rPr lang="zh-CN" altLang="en-US" sz="2000" dirty="0"/>
              <a:t>一维斜率优化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POJ1180 </a:t>
            </a:r>
            <a:r>
              <a:rPr lang="en-US" altLang="zh-CN" sz="2000" dirty="0"/>
              <a:t>    </a:t>
            </a:r>
            <a:r>
              <a:rPr lang="zh-CN" altLang="en-US" sz="2000" dirty="0"/>
              <a:t>一维斜率优化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HDU3480 </a:t>
            </a:r>
            <a:r>
              <a:rPr lang="en-US" altLang="zh-CN" sz="2000" dirty="0"/>
              <a:t>  </a:t>
            </a:r>
            <a:r>
              <a:rPr lang="zh-CN" altLang="en-US" sz="2000" dirty="0"/>
              <a:t>二维斜率</a:t>
            </a:r>
            <a:r>
              <a:rPr lang="en-US" altLang="zh-CN" sz="2000" dirty="0"/>
              <a:t>/</a:t>
            </a:r>
            <a:r>
              <a:rPr lang="zh-CN" altLang="en-US" sz="2000" dirty="0"/>
              <a:t>四边不等式优化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HDU2829 </a:t>
            </a:r>
            <a:r>
              <a:rPr lang="en-US" altLang="zh-CN" sz="2000" dirty="0"/>
              <a:t>  </a:t>
            </a:r>
            <a:r>
              <a:rPr lang="zh-CN" altLang="en-US" sz="2000" dirty="0"/>
              <a:t>二维斜率优化</a:t>
            </a:r>
          </a:p>
        </p:txBody>
      </p:sp>
    </p:spTree>
    <p:extLst>
      <p:ext uri="{BB962C8B-B14F-4D97-AF65-F5344CB8AC3E}">
        <p14:creationId xmlns:p14="http://schemas.microsoft.com/office/powerpoint/2010/main" val="351402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4504302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斜率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四边不等式优化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HDU4258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744FB00-C4B4-4EC7-B174-D87A0B26E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26" y="1291714"/>
            <a:ext cx="69246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3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4504302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斜率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四边不等式优化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HDU4258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99E780A-ADCE-4C2B-B10A-F9F7BC3DE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1273274"/>
            <a:ext cx="64389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9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4504302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斜率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四边不等式优化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POJ1180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67BF506-569E-459D-90ED-FA2CE051E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26" y="1557337"/>
            <a:ext cx="700087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7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4504302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斜率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四边不等式优化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POJ1180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A70393A-6BF0-4E4B-8F96-7C6EC5524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51" y="1656031"/>
            <a:ext cx="690562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3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4504302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斜率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四边不等式优化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POJ1180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D0FB8B4-9BDA-4550-BFCD-A67EDD15A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376" y="1543050"/>
            <a:ext cx="688657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4504302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斜率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四边不等式优化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POJ1180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455BC42-C5D9-4885-816C-4FD565960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26" y="1318245"/>
            <a:ext cx="6924675" cy="23336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19DDDA1-19C0-438F-9B79-FCB88E0A7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04" y="3658513"/>
            <a:ext cx="56769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6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4504302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斜率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四边不等式优化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736383" y="82478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HDU3480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AE1D5F3-FCD5-4F44-A3A6-EB0E72D29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41" y="1296681"/>
            <a:ext cx="6924675" cy="334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6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ebddc5c1-5456-4d04-9dae-7c8ff6c609a4}"/>
</p:tagLst>
</file>

<file path=ppt/theme/theme1.xml><?xml version="1.0" encoding="utf-8"?>
<a:theme xmlns:a="http://schemas.openxmlformats.org/drawingml/2006/main" name="Office 主题​​">
  <a:themeElements>
    <a:clrScheme name="精装书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2328</TotalTime>
  <Words>181</Words>
  <Application>Microsoft Office PowerPoint</Application>
  <PresentationFormat>全屏显示(16:9)</PresentationFormat>
  <Paragraphs>56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Adobe 仿宋 Std R</vt:lpstr>
      <vt:lpstr>等线</vt:lpstr>
      <vt:lpstr>微软雅黑</vt:lpstr>
      <vt:lpstr>Arial</vt:lpstr>
      <vt:lpstr>Calibri</vt:lpstr>
      <vt:lpstr>Times New Roman</vt:lpstr>
      <vt:lpstr>Office 主题​​</vt:lpstr>
      <vt:lpstr>斜率+四边不等式优化DP 刷题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祁 全</cp:lastModifiedBy>
  <cp:revision>1215</cp:revision>
  <dcterms:created xsi:type="dcterms:W3CDTF">2018-04-19T15:31:00Z</dcterms:created>
  <dcterms:modified xsi:type="dcterms:W3CDTF">2019-11-10T11:56:57Z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