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86" r:id="rId2"/>
    <p:sldId id="582" r:id="rId3"/>
    <p:sldId id="580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602" r:id="rId24"/>
    <p:sldId id="603" r:id="rId25"/>
    <p:sldId id="604" r:id="rId26"/>
    <p:sldId id="605" r:id="rId27"/>
    <p:sldId id="606" r:id="rId28"/>
    <p:sldId id="607" r:id="rId29"/>
    <p:sldId id="608" r:id="rId30"/>
    <p:sldId id="483" r:id="rId31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树状数组刷题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99542"/>
            <a:ext cx="7416824" cy="4141399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POJ3067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3E0558E-9A57-4865-8093-087878CC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76549"/>
            <a:ext cx="6905625" cy="35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POJ3067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4A06AD9-2B3A-4ADB-810F-9AD2C3AD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8756"/>
            <a:ext cx="14287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POJ3067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DD473DB-6256-486A-9762-075074817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0" y="1524163"/>
            <a:ext cx="6829425" cy="99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1D138B6-7A39-44FC-8D4B-4911369ED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73" y="3565126"/>
            <a:ext cx="24669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POJ3067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D4C18AF-A4EF-44ED-BC73-B4F12C9A2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18953"/>
            <a:ext cx="65151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POJ3067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8983C3DC-2C0B-4CE8-8327-5E0BC2364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8756"/>
            <a:ext cx="14287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POJ3067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E32D10C-47EC-43C6-BFB7-664904D8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419622"/>
            <a:ext cx="2800350" cy="34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POJ1195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0E29EEE-C33D-4034-891B-014DC966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55" y="1658644"/>
            <a:ext cx="69627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POJ1195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D25E7C0-A0F7-4B60-9FAE-37717320D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30" y="1579693"/>
            <a:ext cx="66008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POJ1195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A7ABDF0-5595-4F67-A571-523D97A7B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68" y="1620504"/>
            <a:ext cx="6991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POJ1195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1B827FD-8484-4143-A76C-A91CFDB8F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38" y="1567194"/>
            <a:ext cx="8953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POJ2352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POJ3067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POJ1195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POJ1195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8A8FF32-FF3D-41AB-B213-C798AAE4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0" y="1601454"/>
            <a:ext cx="69342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POJ1195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E85FC58-65E4-4483-95E2-9FAF15396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75" y="1438704"/>
            <a:ext cx="6000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1FE8F47-68FD-4C6B-BC04-4C875CE64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05" y="1426367"/>
            <a:ext cx="69246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E8FC92D-FF98-45B0-9003-59D11076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50980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98B86D6-8D69-45E6-8252-A671AA5F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18" y="1568096"/>
            <a:ext cx="68770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E1E3665-1C9D-4A6C-A434-2FD053FD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88" y="1563334"/>
            <a:ext cx="9334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BFCE81C-D681-483A-97D1-02E313876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93" y="1791693"/>
            <a:ext cx="68961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5F42B74-4E08-4006-A664-9D0CD5F82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66" y="1545006"/>
            <a:ext cx="69151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5200498-2445-4B49-A544-E76C7259D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90" y="1419622"/>
            <a:ext cx="1695450" cy="1533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833563-AD01-4B49-A189-7571A63F6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8" y="3003798"/>
            <a:ext cx="27527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POJ3321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C0AD1F1-9BA5-4F82-82AC-D51C5C17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6" y="2511524"/>
            <a:ext cx="7010400" cy="20764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F3BBB5-A4C2-4C50-AB69-A37C91F56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53779"/>
            <a:ext cx="342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POJ2352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888A818-41FE-4F9F-909E-3B44D1877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25066"/>
            <a:ext cx="6768752" cy="348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12" name="矩形 75">
            <a:extLst>
              <a:ext uri="{FF2B5EF4-FFF2-40B4-BE49-F238E27FC236}">
                <a16:creationId xmlns:a16="http://schemas.microsoft.com/office/drawing/2014/main" id="{91413245-9815-404B-80E5-F477632B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87968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POJ2352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POJ3067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POJ1195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POJ2352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DC6E02A-6205-4006-AB5E-EF6FA3785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91" y="1763379"/>
            <a:ext cx="6943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906065"/>
            <a:ext cx="7416824" cy="3825925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POJ2352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7C1F312-9673-4E5D-98EE-D96D5CB0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0" y="1658644"/>
            <a:ext cx="885825" cy="18573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15852B-7A28-4230-B25A-D17251304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72" y="1729730"/>
            <a:ext cx="866775" cy="1562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9B848F-E07F-4999-83A7-E21E8B357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20" y="3793824"/>
            <a:ext cx="65055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POJ2352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42F0626-36B3-446E-BD2A-75E65997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43" y="1915350"/>
            <a:ext cx="6934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POJ2352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7C54F948-89E8-44EE-A5CF-47F83EB00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0" y="1658644"/>
            <a:ext cx="885825" cy="18573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823202-49EB-4F1A-B948-A1F2B607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75" y="1667461"/>
            <a:ext cx="866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POJ2352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5965D6F-D2EB-4380-B127-16B3BCA8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43" y="1689165"/>
            <a:ext cx="69342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树状数组刷题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POJ2352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D8AE8D49-CFFA-4C29-9DD5-D8CCB0811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80" y="1545006"/>
            <a:ext cx="5905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194</Words>
  <Application>Microsoft Office PowerPoint</Application>
  <PresentationFormat>全屏显示(16:9)</PresentationFormat>
  <Paragraphs>98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树状数组刷题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1002</cp:revision>
  <dcterms:created xsi:type="dcterms:W3CDTF">2018-04-19T15:31:00Z</dcterms:created>
  <dcterms:modified xsi:type="dcterms:W3CDTF">2019-06-22T08:41:00Z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