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86" r:id="rId2"/>
    <p:sldId id="582" r:id="rId3"/>
    <p:sldId id="580" r:id="rId4"/>
    <p:sldId id="583" r:id="rId5"/>
    <p:sldId id="584" r:id="rId6"/>
    <p:sldId id="585" r:id="rId7"/>
    <p:sldId id="586" r:id="rId8"/>
    <p:sldId id="613" r:id="rId9"/>
    <p:sldId id="614" r:id="rId10"/>
    <p:sldId id="587" r:id="rId11"/>
    <p:sldId id="588" r:id="rId12"/>
    <p:sldId id="589" r:id="rId13"/>
    <p:sldId id="590" r:id="rId14"/>
    <p:sldId id="591" r:id="rId15"/>
    <p:sldId id="592" r:id="rId16"/>
    <p:sldId id="601" r:id="rId17"/>
    <p:sldId id="602" r:id="rId18"/>
    <p:sldId id="603" r:id="rId19"/>
    <p:sldId id="604" r:id="rId20"/>
    <p:sldId id="606" r:id="rId21"/>
    <p:sldId id="607" r:id="rId22"/>
    <p:sldId id="608" r:id="rId23"/>
    <p:sldId id="605" r:id="rId24"/>
    <p:sldId id="609" r:id="rId25"/>
    <p:sldId id="610" r:id="rId26"/>
    <p:sldId id="611" r:id="rId27"/>
    <p:sldId id="612" r:id="rId28"/>
    <p:sldId id="593" r:id="rId29"/>
    <p:sldId id="594" r:id="rId30"/>
    <p:sldId id="595" r:id="rId31"/>
    <p:sldId id="596" r:id="rId32"/>
    <p:sldId id="597" r:id="rId33"/>
    <p:sldId id="598" r:id="rId34"/>
    <p:sldId id="599" r:id="rId35"/>
    <p:sldId id="600" r:id="rId36"/>
    <p:sldId id="483" r:id="rId37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34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线段树刷题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699542"/>
            <a:ext cx="7416824" cy="4141399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HDU1166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BAAADCC-4414-4C5B-9491-8F1FEE021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6477" r="-156" b="462"/>
          <a:stretch/>
        </p:blipFill>
        <p:spPr>
          <a:xfrm>
            <a:off x="2089538" y="1277682"/>
            <a:ext cx="5791200" cy="3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HDU1166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0EA3500-96A8-4DE9-A827-4BFC055BF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30" y="1384935"/>
            <a:ext cx="62007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HDU1166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22C7F27-80AC-4F0B-ABBE-DDCBC8A3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63" y="1438704"/>
            <a:ext cx="61245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POJ3468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C3C683F-493E-4635-99AA-9E18A2CB5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67" y="1358756"/>
            <a:ext cx="67913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POJ3468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5E34972-F434-4D0D-B0EE-BA2B7FB27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08" y="1750992"/>
            <a:ext cx="1390650" cy="20669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4DD74E-6DDE-410C-BDE7-4BDFC37A9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31" y="1750992"/>
            <a:ext cx="9144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POJ3468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AC7FBFD7-B7F0-42EE-A774-6DE400638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9662"/>
            <a:ext cx="65055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7F2E254E-683D-406A-AEFA-061E23BA5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68" y="1388715"/>
            <a:ext cx="6915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FFE850E-DA67-45ED-918C-B69A42927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67" y="1795462"/>
            <a:ext cx="67913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E25868A-A009-4576-923F-0140AD055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67" y="1454249"/>
            <a:ext cx="60293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2FF4EBA-9B71-41FF-BD24-91384CD06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55" y="1506226"/>
            <a:ext cx="68389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8705" y="1070762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/>
          <p:cNvSpPr>
            <a:spLocks noChangeArrowheads="1"/>
          </p:cNvSpPr>
          <p:nvPr/>
        </p:nvSpPr>
        <p:spPr bwMode="auto">
          <a:xfrm>
            <a:off x="2080514" y="1753392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HDU1166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POJ3468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HDU4902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POJ2777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BE529A30-4D90-4413-9042-5556A00C8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23678"/>
            <a:ext cx="62007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2ABE0DF-B0AA-490E-9A2B-80EC88F43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894957"/>
            <a:ext cx="57245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627534"/>
            <a:ext cx="7416824" cy="4213407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F7706B9-0B3C-4708-A7A1-6FD58A2FC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86314"/>
            <a:ext cx="6324600" cy="36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811779D-0B26-4BC8-B4BE-86E2A1194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81" y="1491630"/>
            <a:ext cx="31623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E23BBD7-02DD-465A-B56B-C1996D2BA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80" y="1694309"/>
            <a:ext cx="6896100" cy="7334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6F5157-2F5F-4AF5-BD6C-8F7B50223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53444"/>
            <a:ext cx="47148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2BABBC2-A27D-45AC-8994-CBC93A35A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56"/>
          <a:stretch/>
        </p:blipFill>
        <p:spPr>
          <a:xfrm>
            <a:off x="1511143" y="1830447"/>
            <a:ext cx="3314700" cy="22851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B116F8-21EE-4C6D-B09B-E061FE1AF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9662"/>
            <a:ext cx="20764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1DD4C66-0DDD-45A8-9AF6-17AFC7D3A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08409"/>
            <a:ext cx="2362200" cy="33755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B7D21F6-60EE-4321-8812-20A3AE7F5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92" y="1449034"/>
            <a:ext cx="23431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POJ4902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E86D0B4D-BC64-42AF-9BB1-971D01A40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13" y="1797149"/>
            <a:ext cx="54292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POJ2777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DEEF8F5-197C-4518-85AE-6C80A79F0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43" y="1392861"/>
            <a:ext cx="6858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4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POJ2777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51000F8-1AAD-44F8-B758-0D3377522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30" y="1438704"/>
            <a:ext cx="66770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HDU1166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A821930-04FD-47C8-B5A1-929B350F5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80" y="1418732"/>
            <a:ext cx="69437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POJ2777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779F8F0-5D05-4DFF-999C-F5C4C1AC5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49" y="3888457"/>
            <a:ext cx="6924675" cy="7715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02F2C0-46A1-4A71-815F-7F818BBBD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13" y="1479170"/>
            <a:ext cx="9906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POJ2777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0C085E0-96BE-40D4-AB5C-35986B31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68" y="1639966"/>
            <a:ext cx="66103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POJ2777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0F49888-DFEF-4479-8FD6-C6248C28F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05" y="1866177"/>
            <a:ext cx="59626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699542"/>
            <a:ext cx="7416824" cy="4141399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POJ2777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272F82-798B-41E4-9911-449FFBE32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26" y="1162050"/>
            <a:ext cx="5438775" cy="2819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6F083EF-DF5A-4A7C-9BB5-B99AAFF54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52412"/>
            <a:ext cx="54197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699542"/>
            <a:ext cx="7416824" cy="4141399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POJ2777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2272F82-798B-41E4-9911-449FFBE32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47" y="993340"/>
            <a:ext cx="4671453" cy="24216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5FBDAE-FE49-4A0B-9A63-F6669C523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60" y="3435846"/>
            <a:ext cx="6210300" cy="7239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3021F3-58CC-450D-BDFC-C8F53947A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55" y="4165580"/>
            <a:ext cx="61531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699542"/>
            <a:ext cx="7416824" cy="4141399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POJ2777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7F96048C-D898-4818-9023-6FFD0A4B0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50" y="946673"/>
            <a:ext cx="4711122" cy="24421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20C4B1-C44F-4CB4-A113-B2ACB807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56" y="3483396"/>
            <a:ext cx="63341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827584" y="943423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87574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12" name="矩形 75">
            <a:extLst>
              <a:ext uri="{FF2B5EF4-FFF2-40B4-BE49-F238E27FC236}">
                <a16:creationId xmlns:a16="http://schemas.microsoft.com/office/drawing/2014/main" id="{E847D920-A966-41F6-A60C-09ABE4878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14" y="1753392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HDU1166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POJ3468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HDU4902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POJ2777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HDU1166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B9DB678-FBB5-46FF-9C38-7813CC682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30" y="1449839"/>
            <a:ext cx="6781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7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HDU1166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5AE6CB5-D280-46AC-A562-1671A2DC0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63334"/>
            <a:ext cx="1400175" cy="2819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1CCCA5-C6A6-479F-851F-17D7394B4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63334"/>
            <a:ext cx="11144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885188"/>
            <a:ext cx="7416824" cy="3955753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HDU1166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14F362F1-7504-483B-947C-0C941BA91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785937"/>
            <a:ext cx="57721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627534"/>
            <a:ext cx="7416824" cy="4213407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HDU1166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AEDB6A5-F8BA-4940-9D70-2932AC8D7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72" y="1165659"/>
            <a:ext cx="3543300" cy="36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627534"/>
            <a:ext cx="7416824" cy="4213407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HDU1166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71AF43A-4600-4066-82B9-80D52924E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83" y="1221787"/>
            <a:ext cx="57340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157471"/>
            <a:ext cx="3530939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线段树刷题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71600" y="699542"/>
            <a:ext cx="7416824" cy="4141399"/>
            <a:chOff x="3534768" y="2608853"/>
            <a:chExt cx="10737802" cy="2283523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534768" y="2608853"/>
              <a:ext cx="3723394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HDU1166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4A231C5A-58E8-477A-AD9D-49D915A30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54" y="1338390"/>
            <a:ext cx="39528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231</Words>
  <Application>Microsoft Office PowerPoint</Application>
  <PresentationFormat>全屏显示(16:9)</PresentationFormat>
  <Paragraphs>117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线段树刷题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1016</cp:revision>
  <dcterms:created xsi:type="dcterms:W3CDTF">2018-04-19T15:31:00Z</dcterms:created>
  <dcterms:modified xsi:type="dcterms:W3CDTF">2019-06-29T14:01:16Z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