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483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分块刷题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0B1C36-CD27-4DE0-BE0A-35DBA081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2" y="1676400"/>
            <a:ext cx="66008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C3750B-7B7E-4EAC-AE94-35256472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7493"/>
            <a:ext cx="809625" cy="28003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E316E9-0911-40E3-A6FE-8A13962E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7" y="1552711"/>
            <a:ext cx="838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F48AFE-0AA9-4DBC-80D7-5D28708C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12" y="1700522"/>
            <a:ext cx="68294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8C83CB-A5D5-4971-A268-E4C48892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0" y="1545978"/>
            <a:ext cx="68770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65E429-036F-49F2-A725-42706F205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0" y="1450946"/>
            <a:ext cx="68770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D239BF-0C9A-48EB-8EF4-D4815B57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2" y="1349039"/>
            <a:ext cx="1343025" cy="31669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01CA2E-CAF3-4BEF-86FD-117839FB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75393"/>
            <a:ext cx="752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E3E440-9FA2-4137-AEC5-EDFC9A26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97716"/>
            <a:ext cx="6372225" cy="20859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1018B4-D064-473C-A31A-44EFC07E1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7" y="3729983"/>
            <a:ext cx="6715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6720C5-55B3-473C-BF4C-4206742EA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5" y="1685925"/>
            <a:ext cx="6819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184A8E-0ACE-410D-A911-80E2C4A97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0" y="1716189"/>
            <a:ext cx="6800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028515-ED29-45DF-AE60-A6D54FB65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7" y="1493724"/>
            <a:ext cx="6848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字典树刷题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7AA9C3-307A-4E48-BEBA-AB61AA0A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5" y="1334761"/>
            <a:ext cx="6819900" cy="1866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63D937-8937-4859-A3DE-10C5832D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31" y="3251734"/>
            <a:ext cx="2990850" cy="5048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D34935-50AE-4A8F-BEB1-CC3C87FF2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18" y="2489733"/>
            <a:ext cx="1438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AF428A-47EC-46F4-9A69-9B4B5B48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50946"/>
            <a:ext cx="1181100" cy="2819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EF063FC-2E84-49CA-8A8C-7FC44363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78" y="1471573"/>
            <a:ext cx="7905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7144FF-B33D-45D6-80B3-BB0CFB30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50" y="1450946"/>
            <a:ext cx="66103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A150A891-DD44-4971-9C4C-CDFAD093B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HDU4417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HDU5057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ACB3AF-04AB-4B61-8EE2-6AF86786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0" y="1450946"/>
            <a:ext cx="6915150" cy="2552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25C048-2059-45B0-A8E8-A77605CCF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0" y="1230318"/>
            <a:ext cx="69151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50044" y="768056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30DFAB-50B4-4174-B699-8DF82E988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50946"/>
            <a:ext cx="942975" cy="18002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C6C353-640D-449D-8730-F2D56B304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00" y="3526135"/>
            <a:ext cx="6877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6AB065-3059-42E2-836F-026C19CC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75" y="1598315"/>
            <a:ext cx="63627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813859-EE7D-4571-92D4-FCF14FAC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6" y="2067694"/>
            <a:ext cx="5324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522FF5-E2AD-4145-9347-5D9B7440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019300"/>
            <a:ext cx="5295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POJ1019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1CD7AD-967A-4FA1-9BED-4EBEAA8B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8" y="1450946"/>
            <a:ext cx="4838700" cy="1895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F5A4FD-1F02-4FD9-9F7A-D693C9FE6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5" y="3604287"/>
            <a:ext cx="2135014" cy="3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分块刷题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7CF577-01CD-47BB-80EC-04128F56A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0" y="1514934"/>
            <a:ext cx="68008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131</Words>
  <Application>Microsoft Office PowerPoint</Application>
  <PresentationFormat>全屏显示(16:9)</PresentationFormat>
  <Paragraphs>77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分块刷题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1056</cp:revision>
  <dcterms:created xsi:type="dcterms:W3CDTF">2018-04-19T15:31:00Z</dcterms:created>
  <dcterms:modified xsi:type="dcterms:W3CDTF">2019-08-18T12:57:12Z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