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86" r:id="rId2"/>
    <p:sldId id="582" r:id="rId3"/>
    <p:sldId id="580" r:id="rId4"/>
    <p:sldId id="637" r:id="rId5"/>
    <p:sldId id="638" r:id="rId6"/>
    <p:sldId id="639" r:id="rId7"/>
    <p:sldId id="640" r:id="rId8"/>
    <p:sldId id="641" r:id="rId9"/>
    <p:sldId id="642" r:id="rId10"/>
    <p:sldId id="646" r:id="rId11"/>
    <p:sldId id="647" r:id="rId12"/>
    <p:sldId id="648" r:id="rId13"/>
    <p:sldId id="643" r:id="rId14"/>
    <p:sldId id="649" r:id="rId15"/>
    <p:sldId id="650" r:id="rId16"/>
    <p:sldId id="651" r:id="rId17"/>
    <p:sldId id="653" r:id="rId18"/>
    <p:sldId id="654" r:id="rId19"/>
    <p:sldId id="655" r:id="rId20"/>
    <p:sldId id="652" r:id="rId21"/>
    <p:sldId id="483" r:id="rId2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277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图的连通性刷题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POJ3352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797DB273-C4AB-4B13-AA74-DF947BDB4E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837" y="1695450"/>
            <a:ext cx="641032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68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POJ3352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E8DE1627-F499-409F-B594-F66EA1DCB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210" y="1421118"/>
            <a:ext cx="653415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95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POJ3352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E855A6E-E244-478B-AF1F-17FA80E79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100" y="1599246"/>
            <a:ext cx="640080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5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POJ2553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415D3AC-403D-4D9F-9C3E-BCDC2D6AF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1115106"/>
            <a:ext cx="6419850" cy="337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60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POJ2553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DBF3DD50-3EB1-46A7-975F-1CCFDFF49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26865"/>
            <a:ext cx="492442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77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POJ2553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99646A4A-11BE-4D0B-82FC-137724E7F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62150"/>
            <a:ext cx="6400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7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POJ1236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295DD82-9263-4272-B05E-812F69199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1335385"/>
            <a:ext cx="6509997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46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POJ1236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6954FB33-9228-4E04-B5A5-1B263DBB8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887" y="1757362"/>
            <a:ext cx="637222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3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POJ1236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0A4EE1FA-5935-4997-9557-6B18D7551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513461"/>
            <a:ext cx="4962525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2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POJ1236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9A078162-26B3-44A2-9F42-800FC98A6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1402060"/>
            <a:ext cx="641985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23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38499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2854645" y="2244395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POJ1144</a:t>
            </a:r>
            <a:endParaRPr lang="zh-CN" altLang="en-US" dirty="0"/>
          </a:p>
        </p:txBody>
      </p:sp>
      <p:sp>
        <p:nvSpPr>
          <p:cNvPr id="13" name="矩形 75">
            <a:extLst>
              <a:ext uri="{FF2B5EF4-FFF2-40B4-BE49-F238E27FC236}">
                <a16:creationId xmlns:a16="http://schemas.microsoft.com/office/drawing/2014/main" id="{57302893-7082-4879-9C53-FD10BD98A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566" y="2639360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POJ3352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D032E856-9779-40B0-AA51-F4CDE1C67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566" y="3533193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POJ1236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AA391999-9517-4455-815C-A1B037FEC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808" y="3080406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POJ2553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0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POJ1236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99127DA0-0DAE-40B7-BF3B-ACFE8A509C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025" y="1847850"/>
            <a:ext cx="64579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1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971088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55D1D762-CDB4-4411-A167-EA4C3C915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645" y="2244395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POJ1144</a:t>
            </a:r>
            <a:endParaRPr lang="zh-CN" altLang="en-US" dirty="0"/>
          </a:p>
        </p:txBody>
      </p:sp>
      <p:sp>
        <p:nvSpPr>
          <p:cNvPr id="13" name="矩形 75">
            <a:extLst>
              <a:ext uri="{FF2B5EF4-FFF2-40B4-BE49-F238E27FC236}">
                <a16:creationId xmlns:a16="http://schemas.microsoft.com/office/drawing/2014/main" id="{3C9D3E14-E5FA-44A3-BC82-202CCAD7B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566" y="2639360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POJ3352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75">
            <a:extLst>
              <a:ext uri="{FF2B5EF4-FFF2-40B4-BE49-F238E27FC236}">
                <a16:creationId xmlns:a16="http://schemas.microsoft.com/office/drawing/2014/main" id="{C03DD2FC-2A12-4AF5-B6EC-5BE7F22A8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566" y="3533193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POJ1236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75">
            <a:extLst>
              <a:ext uri="{FF2B5EF4-FFF2-40B4-BE49-F238E27FC236}">
                <a16:creationId xmlns:a16="http://schemas.microsoft.com/office/drawing/2014/main" id="{6CA2F855-2856-4F35-8ED6-B426B3DE2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808" y="3080406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POJ2553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灯片编号占位符 3">
            <a:extLst>
              <a:ext uri="{FF2B5EF4-FFF2-40B4-BE49-F238E27FC236}">
                <a16:creationId xmlns:a16="http://schemas.microsoft.com/office/drawing/2014/main" id="{B0F38C85-FFEB-4008-9512-0CF100B14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21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POJ1144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FC0ABCE6-5E5D-472D-8784-1973D585A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383" y="1452161"/>
            <a:ext cx="6371233" cy="270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3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POJ1144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D450E59-F15B-4215-89B4-2461708BF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1619250"/>
            <a:ext cx="63912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7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POJ1144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75A2807-8469-41AC-B636-07DBAA292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782" y="1628775"/>
            <a:ext cx="396240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9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POJ1144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84B14CF-65EB-42CA-8CF8-D6AE54D50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711" y="1281112"/>
            <a:ext cx="4048125" cy="258127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72DEE2F-E636-45A4-8E0B-AEE1BE06CF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496" y="4018307"/>
            <a:ext cx="42862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3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POJ3352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05AA9D4A-2E1C-47F7-BD24-FC83432FF8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54629"/>
            <a:ext cx="6264696" cy="339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5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POJ3352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1FA0897-8813-4C62-B89A-B0916F45D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336" y="1559418"/>
            <a:ext cx="3819525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09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图的连通性刷题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POJ3352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76EAC132-3ACA-4A21-91E3-3D24AE764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069" y="1635646"/>
            <a:ext cx="395287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7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158</Words>
  <Application>Microsoft Office PowerPoint</Application>
  <PresentationFormat>全屏显示(16:9)</PresentationFormat>
  <Paragraphs>71</Paragraphs>
  <Slides>21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图的连通性刷题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718</cp:revision>
  <dcterms:created xsi:type="dcterms:W3CDTF">2018-04-19T15:31:00Z</dcterms:created>
  <dcterms:modified xsi:type="dcterms:W3CDTF">2019-03-17T13:18:50Z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2052-11.1.0.7989</vt:lpwstr>
  </property>
</Properties>
</file>