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6" r:id="rId2"/>
    <p:sldId id="582" r:id="rId3"/>
    <p:sldId id="580" r:id="rId4"/>
    <p:sldId id="583" r:id="rId5"/>
    <p:sldId id="584" r:id="rId6"/>
    <p:sldId id="585" r:id="rId7"/>
    <p:sldId id="586" r:id="rId8"/>
    <p:sldId id="587" r:id="rId9"/>
    <p:sldId id="588" r:id="rId10"/>
    <p:sldId id="589" r:id="rId11"/>
    <p:sldId id="590" r:id="rId12"/>
    <p:sldId id="591" r:id="rId13"/>
    <p:sldId id="592" r:id="rId14"/>
    <p:sldId id="593" r:id="rId15"/>
    <p:sldId id="594" r:id="rId16"/>
    <p:sldId id="595" r:id="rId17"/>
    <p:sldId id="596" r:id="rId18"/>
    <p:sldId id="483" r:id="rId19"/>
  </p:sldIdLst>
  <p:sldSz cx="9144000" cy="5143500" type="screen16x9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2019/5/19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6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9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快速合并排序刷题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60623BE-2CF9-401D-9837-6750D683BB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2067" y="1443543"/>
            <a:ext cx="6791325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39002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E306461B-FE51-447C-BC6C-32475CFA89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3030" y="1706229"/>
            <a:ext cx="690562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8895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9D4054E-B0B3-4DFA-BBBA-0EB4023B4B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545006"/>
            <a:ext cx="923925" cy="30480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E943A901-9254-4B6E-A460-0FD19EA172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3363" y="1603251"/>
            <a:ext cx="1000125" cy="752475"/>
          </a:xfrm>
          <a:prstGeom prst="rect">
            <a:avLst/>
          </a:prstGeom>
        </p:spPr>
      </p:pic>
      <p:pic>
        <p:nvPicPr>
          <p:cNvPr id="13" name="图片 12">
            <a:extLst>
              <a:ext uri="{FF2B5EF4-FFF2-40B4-BE49-F238E27FC236}">
                <a16:creationId xmlns:a16="http://schemas.microsoft.com/office/drawing/2014/main" id="{334C6DBB-E602-4323-AB28-CC6CB413FFF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648" y="1294931"/>
            <a:ext cx="3600728" cy="3437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349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152C2256-AFB3-44E0-988A-E2C2FEF5525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58644"/>
            <a:ext cx="349567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421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1444D89-256B-4D3D-A944-339D745621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1130" y="1532435"/>
            <a:ext cx="6829425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808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C4429E0-EECA-450B-8726-CABE8E9028C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6368" y="1743988"/>
            <a:ext cx="6838950" cy="2266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7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HDU1031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F5CEB69A-AEE1-4597-9ECC-ED75F2E87D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0300" y="1563638"/>
            <a:ext cx="1114425" cy="23241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001A7B2-50C5-4ADE-95A1-54EAB96EE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0248" y="1635646"/>
            <a:ext cx="1009650" cy="857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487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合并排序刷题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HDU1031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2803A96A-E24F-43B6-8473-8BF4B19FD6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9742" y="1739978"/>
            <a:ext cx="5895975" cy="1343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19367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40D108D0-6E2B-4F2A-8172-DCEF0F7B0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80514" y="1522002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POJ2371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HDU1040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POJ2299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HDU1031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421947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插入冒泡排序刷题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80514" y="1651222"/>
            <a:ext cx="4495610" cy="2777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POJ2388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POJ2371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HDU1040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POJ2299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HDU1031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06B07501-E6FE-4425-A871-D740969C080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8255" y="1425653"/>
            <a:ext cx="6838950" cy="331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POJ2388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184EC7A1-3998-4B53-956E-C5B0FD370C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5899"/>
          <a:stretch/>
        </p:blipFill>
        <p:spPr>
          <a:xfrm>
            <a:off x="1888786" y="1658644"/>
            <a:ext cx="2266950" cy="2497282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044F80EB-EC55-4C05-BD18-46D80E2716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416" y="1720848"/>
            <a:ext cx="2305050" cy="18002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03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POJ2371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8CA7E2E6-DA82-4894-80E0-65ABB6F71E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2555" y="1545006"/>
            <a:ext cx="6886575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0782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POJ2371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E0ADFCE-9832-4ADF-8808-9E4686B6615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1658644"/>
            <a:ext cx="6912768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3341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POJ2371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2488A166-BB73-41E6-B504-AFA1B9C5E1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1263" y="1491630"/>
            <a:ext cx="952500" cy="3286125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6ED51CD7-A91F-4B44-A00A-C3BBF21FD6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5160" y="1473324"/>
            <a:ext cx="1066800" cy="1314450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D497C016-E90E-4DAE-BC58-A80FD851D0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332" y="1570087"/>
            <a:ext cx="2085975" cy="2009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5014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8A82EB8E-217A-4576-932C-A7C110252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6843" y="1392907"/>
            <a:ext cx="6858000" cy="326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849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530939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快速排序刷题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7416824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HDU1040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AD3DECC6-4D9C-4B4D-AAE1-361AD732A1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1332" y="1649430"/>
            <a:ext cx="1600200" cy="2314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60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945</TotalTime>
  <Words>125</Words>
  <Application>Microsoft Office PowerPoint</Application>
  <PresentationFormat>全屏显示(16:9)</PresentationFormat>
  <Paragraphs>64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快速合并排序刷题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948</cp:revision>
  <dcterms:created xsi:type="dcterms:W3CDTF">2018-04-19T15:31:00Z</dcterms:created>
  <dcterms:modified xsi:type="dcterms:W3CDTF">2019-05-19T09:12:24Z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