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6" r:id="rId2"/>
    <p:sldId id="582" r:id="rId3"/>
    <p:sldId id="580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483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并查集刷题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1D9711C-81E5-4D3D-9665-FE07D9E3A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68" y="2067694"/>
            <a:ext cx="6838950" cy="781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2299AC-ADD8-4958-B16C-A505AD7AD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23862"/>
            <a:ext cx="628650" cy="2571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9DA81C-0356-4374-819E-BB308D788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3182322"/>
            <a:ext cx="2924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56109C2-790E-4C94-B2C4-9438A60A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9622"/>
            <a:ext cx="6838950" cy="22383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059E330-E10E-44E9-B9A1-0FDEF8788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99" y="2412082"/>
            <a:ext cx="1685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6ABD977-1678-414A-BCCA-62DBA60C8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18" y="1419622"/>
            <a:ext cx="6800850" cy="790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F94C03-214B-434C-BF95-E99ABC4A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57" y="2311443"/>
            <a:ext cx="20288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4EB70B5-E6AF-4289-8E6E-F89FDE4A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63" y="1804804"/>
            <a:ext cx="952500" cy="20002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53924A-FEE8-48D6-9C7D-F4AEF1D38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76" y="1804804"/>
            <a:ext cx="790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A8FDA93-3166-47AD-B965-57B1D817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68" y="1545006"/>
            <a:ext cx="68389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96C8C27-7357-4B1F-A192-C151D84E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68" y="1922626"/>
            <a:ext cx="6838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F0ACFCF-B20B-440E-8751-4BD4D1F1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55" y="1658644"/>
            <a:ext cx="68103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49DAD35-D830-4A5C-83DC-B4C21C79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38" y="1750110"/>
            <a:ext cx="1123950" cy="2295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C495A6F-1A05-448D-B765-10F8E98A7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1740793"/>
            <a:ext cx="1143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13987E0-5049-4AA6-9F57-ADCC26FA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84201"/>
            <a:ext cx="6391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B1824016-00B3-43E0-A169-537B8A34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29" y="2394475"/>
            <a:ext cx="1123950" cy="2295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59A6DF-6165-49A7-A5BC-F802A5A06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64678"/>
            <a:ext cx="5172482" cy="9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HDU1232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POJ1182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B2DDFE5-CACB-4A7F-8336-2BCEBE9C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40003"/>
            <a:ext cx="40195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POJ1703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155F346-3E8F-4F84-B7F0-4BF161C2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24" y="1370281"/>
            <a:ext cx="68961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1A898A9-FE95-4A2D-B7F7-2298C4D64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8" y="1925275"/>
            <a:ext cx="6915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BD2146A-AD3B-4A2C-8CEC-191DDD6ED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76" y="1539953"/>
            <a:ext cx="13525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70F1A53-5A78-4E4A-A7D3-961E8A81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05" y="1523481"/>
            <a:ext cx="6877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POJ1703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0FE02BC-18F8-4487-9856-2EC2ACCBD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1673121"/>
            <a:ext cx="52292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79009BC-9249-4CF7-A530-83B099FEF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/>
          <a:stretch/>
        </p:blipFill>
        <p:spPr>
          <a:xfrm>
            <a:off x="1819275" y="1838540"/>
            <a:ext cx="5800725" cy="22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11" name="矩形 75">
            <a:extLst>
              <a:ext uri="{FF2B5EF4-FFF2-40B4-BE49-F238E27FC236}">
                <a16:creationId xmlns:a16="http://schemas.microsoft.com/office/drawing/2014/main" id="{1BA4BAB5-8F3B-409D-B6F3-0D3284E03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HDU1232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HDU1232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A7698B4-88A1-48DB-8456-482150F5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55" y="1438704"/>
            <a:ext cx="68865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HDU1232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0E684AD-80F4-4FFF-81B6-7936FCBB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1787171"/>
            <a:ext cx="50196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HDU1232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D2BB35F-FDD4-4551-92E2-22FB8CD4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61" y="1438704"/>
            <a:ext cx="1181100" cy="33051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923591-FF92-4D38-B639-0CE7B8507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25" y="1391791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HDU1232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9B95A86-C16F-4731-B026-56ED1330F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80" y="1658644"/>
            <a:ext cx="5981700" cy="3143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E85D49-1A21-412C-9281-C27D54BB1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56132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5141DB5-9499-4D68-817C-DB789345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33" y="1523481"/>
            <a:ext cx="68484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6711B8E-58A5-4AF6-968E-B6E5FF79A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5" y="1739830"/>
            <a:ext cx="68389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并查集刷题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POJ1988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54668D9-7313-493C-9BCF-A6BC24B62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63" y="1804804"/>
            <a:ext cx="952500" cy="20002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6F948F-775C-48EA-8EC6-7ADAB3EAE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76" y="1804804"/>
            <a:ext cx="790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202</Words>
  <Application>Microsoft Office PowerPoint</Application>
  <PresentationFormat>全屏显示(16:9)</PresentationFormat>
  <Paragraphs>89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并查集刷题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1024</cp:revision>
  <dcterms:created xsi:type="dcterms:W3CDTF">2018-04-19T15:31:00Z</dcterms:created>
  <dcterms:modified xsi:type="dcterms:W3CDTF">2019-06-09T13:07:33Z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