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345" r:id="rId2"/>
    <p:sldId id="335" r:id="rId3"/>
    <p:sldId id="336" r:id="rId4"/>
    <p:sldId id="338" r:id="rId5"/>
    <p:sldId id="339" r:id="rId6"/>
    <p:sldId id="34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C4A80-230F-48AA-8798-EED0E7B97556}" type="datetimeFigureOut">
              <a:rPr lang="zh-CN" altLang="en-US" smtClean="0"/>
              <a:t>2019/2/28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EFAE4-7DAD-474D-8303-B1344F26FA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47909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7F3A7-BA0B-4EB5-89AA-C6506FCE6406}" type="datetimeFigureOut">
              <a:rPr lang="zh-CN" altLang="en-US" smtClean="0"/>
              <a:t>2019/2/28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2ADDC-5D18-4EA0-9A4A-06B9221994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4700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9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865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937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329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74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6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06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30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94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33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65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8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93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microsoft.com/download/f/5/5/f55484df-8494-48fa-8dbd-8c6f76cc014b/pict33.msi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baike.baidu.com/item/%E5%BE%AE%E8%BD%AF%E5%85%AC%E5%8F%B8/732128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work\CSDN学院ppt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87767" cy="685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1"/>
          <p:cNvSpPr>
            <a:spLocks noChangeArrowheads="1"/>
          </p:cNvSpPr>
          <p:nvPr/>
        </p:nvSpPr>
        <p:spPr bwMode="auto">
          <a:xfrm>
            <a:off x="5327937" y="1504950"/>
            <a:ext cx="6432536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zh-CN" altLang="en-US" sz="4267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使用</a:t>
            </a:r>
            <a:r>
              <a:rPr lang="en-US" altLang="zh-CN" sz="4267" dirty="0" err="1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Jmeter</a:t>
            </a:r>
            <a:r>
              <a:rPr lang="zh-CN" altLang="en-US" sz="4267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进行接口测试</a:t>
            </a:r>
            <a:endParaRPr lang="en-US" altLang="zh-CN" sz="4267" dirty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3076" name="文本框 4"/>
          <p:cNvSpPr>
            <a:spLocks noChangeArrowheads="1"/>
          </p:cNvSpPr>
          <p:nvPr/>
        </p:nvSpPr>
        <p:spPr bwMode="auto">
          <a:xfrm>
            <a:off x="5964768" y="3716868"/>
            <a:ext cx="5602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讲师的</a:t>
            </a:r>
            <a:r>
              <a:rPr lang="en-US" altLang="zh-CN" sz="16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CSDN</a:t>
            </a:r>
            <a:r>
              <a:rPr lang="zh-CN" altLang="en-US" sz="16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博客地址</a:t>
            </a:r>
            <a:endParaRPr lang="en-US" altLang="zh-CN" sz="16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3077" name="矩形 6"/>
          <p:cNvSpPr>
            <a:spLocks noChangeArrowheads="1"/>
          </p:cNvSpPr>
          <p:nvPr/>
        </p:nvSpPr>
        <p:spPr bwMode="auto">
          <a:xfrm>
            <a:off x="6070601" y="2901951"/>
            <a:ext cx="4025900" cy="717549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 cmpd="sng">
                <a:solidFill>
                  <a:srgbClr val="395E8A"/>
                </a:solidFill>
                <a:bevel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zh-CN" altLang="zh-CN" sz="240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078" name="矩形 7"/>
          <p:cNvSpPr>
            <a:spLocks noChangeArrowheads="1"/>
          </p:cNvSpPr>
          <p:nvPr/>
        </p:nvSpPr>
        <p:spPr bwMode="auto">
          <a:xfrm>
            <a:off x="6108700" y="2683934"/>
            <a:ext cx="213603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EWANG</a:t>
            </a:r>
          </a:p>
        </p:txBody>
      </p:sp>
      <p:sp>
        <p:nvSpPr>
          <p:cNvPr id="3079" name="文本框 6"/>
          <p:cNvSpPr>
            <a:spLocks noChangeArrowheads="1"/>
          </p:cNvSpPr>
          <p:nvPr/>
        </p:nvSpPr>
        <p:spPr bwMode="auto">
          <a:xfrm>
            <a:off x="6000752" y="4307418"/>
            <a:ext cx="364754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1600" dirty="0">
                <a:solidFill>
                  <a:srgbClr val="A5A5A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https://blog.csdn.net/henni_719</a:t>
            </a:r>
            <a:endParaRPr lang="zh-CN" altLang="en-US" sz="1600" dirty="0">
              <a:solidFill>
                <a:srgbClr val="A5A5A5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pic>
        <p:nvPicPr>
          <p:cNvPr id="308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4" y="165100"/>
            <a:ext cx="1729317" cy="719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5461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常用组织结构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6111" y="1216806"/>
            <a:ext cx="9991838" cy="5641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	</a:t>
            </a:r>
            <a:r>
              <a:rPr lang="en-US" altLang="zh-CN" dirty="0"/>
              <a:t>	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	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 </a:t>
            </a:r>
            <a:r>
              <a:rPr lang="zh-CN" altLang="en-US" sz="2400" dirty="0"/>
              <a:t>上图结构，便于进行接口测试，主要优点有以下：</a:t>
            </a:r>
            <a:endParaRPr lang="en-US" altLang="zh-CN" sz="2400" dirty="0"/>
          </a:p>
          <a:p>
            <a:pPr marL="857250" lvl="1" indent="-457200">
              <a:buFont typeface="+mj-lt"/>
              <a:buAutoNum type="arabicPeriod"/>
            </a:pPr>
            <a:r>
              <a:rPr lang="zh-CN" altLang="en-US" sz="2400" dirty="0"/>
              <a:t>通过</a:t>
            </a:r>
            <a:r>
              <a:rPr lang="en-US" altLang="zh-CN" sz="2400" dirty="0"/>
              <a:t>CSV</a:t>
            </a:r>
            <a:r>
              <a:rPr lang="zh-CN" altLang="en-US" sz="2400" dirty="0"/>
              <a:t>数据配置，来设置接口请求数据的参数配置，便于接口覆盖测试</a:t>
            </a:r>
            <a:endParaRPr lang="en-US" altLang="zh-CN" sz="2400" dirty="0"/>
          </a:p>
          <a:p>
            <a:pPr marL="857250" lvl="1" indent="-457200">
              <a:buFont typeface="+mj-lt"/>
              <a:buAutoNum type="arabicPeriod"/>
            </a:pPr>
            <a:r>
              <a:rPr lang="zh-CN" altLang="en-US" sz="2400" dirty="0"/>
              <a:t>通过</a:t>
            </a:r>
            <a:r>
              <a:rPr lang="en-US" altLang="zh-CN" sz="2400" dirty="0"/>
              <a:t>http</a:t>
            </a:r>
            <a:r>
              <a:rPr lang="zh-CN" altLang="en-US" sz="2400" dirty="0"/>
              <a:t>默认请求，服务</a:t>
            </a:r>
            <a:r>
              <a:rPr lang="en-US" altLang="zh-CN" sz="2400" dirty="0" err="1"/>
              <a:t>ip</a:t>
            </a:r>
            <a:r>
              <a:rPr lang="zh-CN" altLang="en-US" sz="2400" dirty="0"/>
              <a:t>或名称变化时，便于统一修改</a:t>
            </a:r>
            <a:endParaRPr lang="en-US" altLang="zh-CN" sz="2400" dirty="0"/>
          </a:p>
          <a:p>
            <a:pPr marL="857250" lvl="1" indent="-457200">
              <a:buFont typeface="+mj-lt"/>
              <a:buAutoNum type="arabicPeriod"/>
            </a:pPr>
            <a:r>
              <a:rPr lang="zh-CN" altLang="en-US" sz="2400" dirty="0"/>
              <a:t>添加统一</a:t>
            </a:r>
            <a:r>
              <a:rPr lang="en-US" altLang="zh-CN" sz="2400" dirty="0"/>
              <a:t>HTTP</a:t>
            </a:r>
            <a:r>
              <a:rPr lang="zh-CN" altLang="en-US" sz="2400" dirty="0"/>
              <a:t>信息头管理，减少重复</a:t>
            </a:r>
            <a:endParaRPr lang="en-US" altLang="zh-CN" sz="2400" dirty="0"/>
          </a:p>
          <a:p>
            <a:pPr marL="857250" lvl="1" indent="-457200">
              <a:buFont typeface="+mj-lt"/>
              <a:buAutoNum type="arabicPeriod"/>
            </a:pPr>
            <a:r>
              <a:rPr lang="zh-CN" altLang="en-US" sz="2400" dirty="0"/>
              <a:t>给每个请求添加循环控制器，通过控制循环次数，控制请求比例</a:t>
            </a:r>
            <a:endParaRPr lang="en-US" altLang="zh-CN" sz="2400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551" y="1346166"/>
            <a:ext cx="9633398" cy="2580374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8843" y="6407150"/>
            <a:ext cx="1081088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909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常用组织结构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6111" y="1216806"/>
            <a:ext cx="9991838" cy="5641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	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	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	</a:t>
            </a:r>
          </a:p>
          <a:p>
            <a:pPr marL="0" indent="0">
              <a:buNone/>
            </a:pPr>
            <a:r>
              <a:rPr lang="en-US" altLang="zh-CN" sz="2400" dirty="0"/>
              <a:t>	</a:t>
            </a:r>
            <a:r>
              <a:rPr lang="zh-CN" altLang="en-US" sz="2400" dirty="0" smtClean="0"/>
              <a:t>如果</a:t>
            </a:r>
            <a:r>
              <a:rPr lang="zh-CN" altLang="en-US" sz="2400" dirty="0"/>
              <a:t>只想要一个线程，每次请求使用不同的请求参数，可以按照上述红色框选出来的脚本设置。计数器、</a:t>
            </a:r>
            <a:r>
              <a:rPr lang="en-US" altLang="zh-CN" sz="2400" dirty="0"/>
              <a:t>CSV</a:t>
            </a:r>
            <a:r>
              <a:rPr lang="zh-CN" altLang="en-US" sz="2400" dirty="0"/>
              <a:t>数据配置作用域在循环控制器中，循环一次参数变化一次。</a:t>
            </a:r>
            <a:endParaRPr lang="en-US" altLang="zh-CN" sz="2400" dirty="0"/>
          </a:p>
          <a:p>
            <a:pPr marL="0" indent="0">
              <a:buNone/>
            </a:pPr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890" y="1467348"/>
            <a:ext cx="2786409" cy="3211748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8843" y="6407150"/>
            <a:ext cx="1081088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20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扩展知识</a:t>
            </a:r>
            <a:r>
              <a:rPr lang="en-US" altLang="zh-CN" dirty="0" smtClean="0"/>
              <a:t>--PICT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6111" y="1216806"/>
            <a:ext cx="9991838" cy="5641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sz="2400" dirty="0"/>
              <a:t>PICT</a:t>
            </a:r>
            <a:r>
              <a:rPr lang="zh-CN" altLang="en-US" sz="2400" dirty="0"/>
              <a:t>工具就是在</a:t>
            </a:r>
            <a:r>
              <a:rPr lang="zh-CN" altLang="en-US" sz="2400" dirty="0">
                <a:hlinkClick r:id="rId2"/>
              </a:rPr>
              <a:t>微软公司</a:t>
            </a:r>
            <a:r>
              <a:rPr lang="zh-CN" altLang="en-US" sz="2400" dirty="0"/>
              <a:t>内部使用的一款成对组合的命令行生成工具 </a:t>
            </a:r>
            <a:r>
              <a:rPr lang="en-US" altLang="zh-CN" sz="2400" dirty="0"/>
              <a:t>( </a:t>
            </a:r>
            <a:r>
              <a:rPr lang="en-US" altLang="zh-CN" sz="2400" dirty="0">
                <a:hlinkClick r:id="rId3" tooltip="http://download.microsoft.com/download/f/5/5/f55484df-8494-48fa-8dbd-8c6f76cc014b/pict33.msi"/>
              </a:rPr>
              <a:t>http://download.microsoft.com/download/f/5/5/f55484df-8494-48fa-8dbd-8c6f76cc014b/pict33.msi</a:t>
            </a:r>
            <a:r>
              <a:rPr lang="en-US" altLang="zh-CN" sz="2400" dirty="0"/>
              <a:t>)</a:t>
            </a:r>
            <a:r>
              <a:rPr lang="zh-CN" altLang="en-US" sz="2400" dirty="0"/>
              <a:t>。</a:t>
            </a:r>
            <a:r>
              <a:rPr lang="en-US" altLang="zh-CN" sz="2400" dirty="0"/>
              <a:t>PICT </a:t>
            </a:r>
            <a:r>
              <a:rPr lang="zh-CN" altLang="en-US" sz="2400" dirty="0"/>
              <a:t>可以有效地按照两两测试的原理，进行测试用例设计。在使用</a:t>
            </a:r>
            <a:r>
              <a:rPr lang="en-US" altLang="zh-CN" sz="2400" dirty="0"/>
              <a:t>PICT</a:t>
            </a:r>
            <a:r>
              <a:rPr lang="zh-CN" altLang="en-US" sz="2400" dirty="0"/>
              <a:t>时，需要输入与测试用例相关的所有参数，以达到全面覆盖的效果。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     </a:t>
            </a:r>
            <a:r>
              <a:rPr lang="zh-CN" altLang="en-US" sz="2400" dirty="0"/>
              <a:t>至于安装这里不做赘述，这里給个简单操作示例：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dirty="0"/>
              <a:t>	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	</a:t>
            </a:r>
          </a:p>
          <a:p>
            <a:pPr marL="0" indent="0">
              <a:buNone/>
            </a:pPr>
            <a:r>
              <a:rPr lang="en-US" altLang="zh-CN" dirty="0" smtClean="0"/>
              <a:t>	</a:t>
            </a:r>
            <a:r>
              <a:rPr lang="zh-CN" altLang="en-US" sz="2400" dirty="0"/>
              <a:t>在命令行窗口使用</a:t>
            </a:r>
            <a:r>
              <a:rPr lang="en-US" altLang="zh-CN" sz="2400" dirty="0" err="1"/>
              <a:t>pict</a:t>
            </a:r>
            <a:r>
              <a:rPr lang="zh-CN" altLang="en-US" sz="2400" dirty="0"/>
              <a:t>命令：</a:t>
            </a:r>
            <a:r>
              <a:rPr lang="en-US" altLang="zh-CN" sz="2400" dirty="0" err="1"/>
              <a:t>pict</a:t>
            </a:r>
            <a:r>
              <a:rPr lang="en-US" altLang="zh-CN" sz="2400" dirty="0"/>
              <a:t> Demo.txt &gt;demo.csv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	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5883" y="3564379"/>
            <a:ext cx="5039007" cy="946046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5883" y="5009655"/>
            <a:ext cx="4513398" cy="1848344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33484" y="2875708"/>
            <a:ext cx="1834699" cy="3982292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8843" y="6407150"/>
            <a:ext cx="1081088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345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扩展知识</a:t>
            </a:r>
            <a:r>
              <a:rPr lang="en-US" altLang="zh-CN" dirty="0" smtClean="0"/>
              <a:t>--PICT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6111" y="1216806"/>
            <a:ext cx="9991838" cy="5641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	</a:t>
            </a:r>
            <a:r>
              <a:rPr lang="zh-CN" altLang="en-US" sz="2400" dirty="0"/>
              <a:t>脚本使用</a:t>
            </a:r>
            <a:r>
              <a:rPr lang="en-US" altLang="zh-CN" sz="2400" dirty="0"/>
              <a:t>PICT</a:t>
            </a:r>
            <a:r>
              <a:rPr lang="zh-CN" altLang="en-US" sz="2400" dirty="0"/>
              <a:t>生成的数据及运行结果截图如下：</a:t>
            </a:r>
            <a:endParaRPr lang="en-US" altLang="zh-CN" sz="2400" dirty="0"/>
          </a:p>
          <a:p>
            <a:pPr marL="0" indent="0">
              <a:buNone/>
            </a:pPr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54" y="1728405"/>
            <a:ext cx="7946265" cy="163932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854" y="5023884"/>
            <a:ext cx="7946265" cy="1388351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4854" y="3331329"/>
            <a:ext cx="7946265" cy="1692555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8843" y="6407150"/>
            <a:ext cx="1081088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595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work\CSDN学院ppt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87767" cy="685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itle 1"/>
          <p:cNvSpPr>
            <a:spLocks noChangeArrowheads="1"/>
          </p:cNvSpPr>
          <p:nvPr/>
        </p:nvSpPr>
        <p:spPr bwMode="auto">
          <a:xfrm>
            <a:off x="5615518" y="905934"/>
            <a:ext cx="5668433" cy="1767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zh-CN" sz="800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 Unicode MS" panose="020B0604020202020204" pitchFamily="34" charset="-122"/>
              </a:rPr>
              <a:t>THANKS</a:t>
            </a:r>
            <a:endParaRPr lang="zh-CN" altLang="en-US" sz="800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 Unicode MS" panose="020B0604020202020204" pitchFamily="34" charset="-122"/>
            </a:endParaRPr>
          </a:p>
        </p:txBody>
      </p:sp>
      <p:sp>
        <p:nvSpPr>
          <p:cNvPr id="5124" name="矩形 3"/>
          <p:cNvSpPr>
            <a:spLocks noChangeArrowheads="1"/>
          </p:cNvSpPr>
          <p:nvPr/>
        </p:nvSpPr>
        <p:spPr bwMode="auto">
          <a:xfrm>
            <a:off x="5810252" y="4025900"/>
            <a:ext cx="35496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CSDN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网站：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www.csdn.net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企业服务：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http://ems.csdn.net/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人才服务：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http://job.csdn.net/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CTO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俱乐部：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http://cto.csdn.net/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高校俱乐部：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http://student.csdn.net/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程序员杂志：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http://programmer.csdn.net/</a:t>
            </a:r>
          </a:p>
        </p:txBody>
      </p:sp>
      <p:sp>
        <p:nvSpPr>
          <p:cNvPr id="5125" name="矩形 4"/>
          <p:cNvSpPr>
            <a:spLocks noChangeArrowheads="1"/>
          </p:cNvSpPr>
          <p:nvPr/>
        </p:nvSpPr>
        <p:spPr bwMode="auto">
          <a:xfrm>
            <a:off x="5825067" y="5270501"/>
            <a:ext cx="6096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CODE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平台：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https://code.csdn.net/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项目外包：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http://www.csto.com/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CSDN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博客：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http://blog.csdn.net/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CSDN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论坛：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http://bbs.csdn.net/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CSDN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下载：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http://download.csdn.net/</a:t>
            </a:r>
            <a:endParaRPr lang="en-US" altLang="zh-CN" sz="1200" b="1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5126" name="文本框 5"/>
          <p:cNvSpPr>
            <a:spLocks noChangeArrowheads="1"/>
          </p:cNvSpPr>
          <p:nvPr/>
        </p:nvSpPr>
        <p:spPr bwMode="auto">
          <a:xfrm>
            <a:off x="5782733" y="2571751"/>
            <a:ext cx="5334000" cy="625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1867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本课程由 </a:t>
            </a:r>
            <a:r>
              <a:rPr lang="en-US" altLang="zh-CN" sz="1867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EWANG </a:t>
            </a:r>
            <a:r>
              <a:rPr lang="zh-CN" altLang="en-US" sz="1867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提供</a:t>
            </a:r>
            <a:endParaRPr lang="en-US" altLang="zh-CN" sz="1867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endParaRPr lang="zh-CN" altLang="en-US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pic>
        <p:nvPicPr>
          <p:cNvPr id="51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4" y="165100"/>
            <a:ext cx="1729317" cy="719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603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</TotalTime>
  <Words>109</Words>
  <Application>Microsoft Office PowerPoint</Application>
  <PresentationFormat>宽屏</PresentationFormat>
  <Paragraphs>49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 Unicode MS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常用组织结构</vt:lpstr>
      <vt:lpstr>常用组织结构</vt:lpstr>
      <vt:lpstr>扩展知识--PICT</vt:lpstr>
      <vt:lpstr>扩展知识--PICT</vt:lpstr>
      <vt:lpstr>PowerPoint 演示文稿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使用Jmeter进行接口与性能测试</dc:title>
  <dc:creator>China</dc:creator>
  <cp:lastModifiedBy>China</cp:lastModifiedBy>
  <cp:revision>240</cp:revision>
  <dcterms:created xsi:type="dcterms:W3CDTF">2019-02-26T05:59:00Z</dcterms:created>
  <dcterms:modified xsi:type="dcterms:W3CDTF">2019-02-28T05:23:18Z</dcterms:modified>
</cp:coreProperties>
</file>