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45" r:id="rId2"/>
    <p:sldId id="346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4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C4A80-230F-48AA-8798-EED0E7B97556}" type="datetimeFigureOut">
              <a:rPr lang="zh-CN" altLang="en-US" smtClean="0"/>
              <a:t>2019/2/28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EFAE4-7DAD-474D-8303-B1344F26FA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790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7F3A7-BA0B-4EB5-89AA-C6506FCE6406}" type="datetimeFigureOut">
              <a:rPr lang="zh-CN" altLang="en-US" smtClean="0"/>
              <a:t>2019/2/28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ADDC-5D18-4EA0-9A4A-06B9221994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70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19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937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29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4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0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4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3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59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8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2/28/2019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3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odcloud.com/download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CSDN学院pp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ChangeArrowheads="1"/>
          </p:cNvSpPr>
          <p:nvPr/>
        </p:nvSpPr>
        <p:spPr bwMode="auto">
          <a:xfrm>
            <a:off x="5327937" y="1504950"/>
            <a:ext cx="6432536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r>
              <a:rPr lang="en-US" altLang="zh-CN" sz="4267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Jmeter</a:t>
            </a:r>
            <a:r>
              <a:rPr lang="zh-CN" altLang="en-US" sz="4267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进行接口测试</a:t>
            </a:r>
            <a:endParaRPr lang="en-US" altLang="zh-CN" sz="4267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6" name="文本框 4"/>
          <p:cNvSpPr>
            <a:spLocks noChangeArrowheads="1"/>
          </p:cNvSpPr>
          <p:nvPr/>
        </p:nvSpPr>
        <p:spPr bwMode="auto">
          <a:xfrm>
            <a:off x="5964768" y="3716868"/>
            <a:ext cx="5602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讲师的</a:t>
            </a:r>
            <a:r>
              <a:rPr lang="en-US" altLang="zh-CN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6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博客地址</a:t>
            </a:r>
            <a:endParaRPr lang="en-US" altLang="zh-CN" sz="16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7" name="矩形 6"/>
          <p:cNvSpPr>
            <a:spLocks noChangeArrowheads="1"/>
          </p:cNvSpPr>
          <p:nvPr/>
        </p:nvSpPr>
        <p:spPr bwMode="auto">
          <a:xfrm>
            <a:off x="6070601" y="2901951"/>
            <a:ext cx="4025900" cy="717549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8" name="矩形 7"/>
          <p:cNvSpPr>
            <a:spLocks noChangeArrowheads="1"/>
          </p:cNvSpPr>
          <p:nvPr/>
        </p:nvSpPr>
        <p:spPr bwMode="auto">
          <a:xfrm>
            <a:off x="6108700" y="2683934"/>
            <a:ext cx="21360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EWANG</a:t>
            </a:r>
          </a:p>
        </p:txBody>
      </p:sp>
      <p:sp>
        <p:nvSpPr>
          <p:cNvPr id="3079" name="文本框 6"/>
          <p:cNvSpPr>
            <a:spLocks noChangeArrowheads="1"/>
          </p:cNvSpPr>
          <p:nvPr/>
        </p:nvSpPr>
        <p:spPr bwMode="auto">
          <a:xfrm>
            <a:off x="6000752" y="4307418"/>
            <a:ext cx="36475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A5A5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https://blog.csdn.net/henni_719</a:t>
            </a:r>
            <a:endParaRPr lang="zh-CN" altLang="en-US" sz="1600" dirty="0">
              <a:solidFill>
                <a:srgbClr val="A5A5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65100"/>
            <a:ext cx="1729317" cy="7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61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优化脚本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53037" y="169121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参数</a:t>
            </a:r>
            <a:r>
              <a:rPr lang="zh-CN" altLang="en-US" dirty="0" smtClean="0"/>
              <a:t>化文件夹创建接口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37" y="2151634"/>
            <a:ext cx="7727324" cy="14802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979" y="1984229"/>
            <a:ext cx="3142857" cy="164761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037" y="3722932"/>
            <a:ext cx="9310352" cy="12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6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增加监听器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06" y="1406393"/>
            <a:ext cx="9813597" cy="46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8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work\CSDN学院ppt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7767" cy="685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ChangeArrowheads="1"/>
          </p:cNvSpPr>
          <p:nvPr/>
        </p:nvSpPr>
        <p:spPr bwMode="auto">
          <a:xfrm>
            <a:off x="5615518" y="905934"/>
            <a:ext cx="5668433" cy="17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zh-CN" sz="800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Arial Unicode MS" panose="020B0604020202020204" pitchFamily="34" charset="-122"/>
              </a:rPr>
              <a:t>THANKS</a:t>
            </a:r>
            <a:endParaRPr lang="zh-CN" altLang="en-US" sz="800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Arial Unicode MS" panose="020B0604020202020204" pitchFamily="34" charset="-122"/>
            </a:endParaRP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5810252" y="4025900"/>
            <a:ext cx="35496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网站：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www.csdn.net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企业服务：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http://ems.csdn.net/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人才服务：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http://job.csdn.net/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CTO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俱乐部：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http://cto.csdn.net/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高校俱乐部：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http://student.csdn.net/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程序员杂志：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http://programmer.csdn.net/</a:t>
            </a: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5825067" y="5270501"/>
            <a:ext cx="609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CODE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https://code.csdn.net/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项目外包：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http://www.csto.com/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博客：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http://blog.csdn.net/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论坛：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http://bbs.csdn.net/</a:t>
            </a:r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CSDN</a:t>
            </a: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下载：</a:t>
            </a:r>
            <a:r>
              <a:rPr lang="en-US" altLang="zh-CN" sz="12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http://download.csdn.net/</a:t>
            </a:r>
            <a:endParaRPr lang="en-US" altLang="zh-CN" sz="12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2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26" name="文本框 5"/>
          <p:cNvSpPr>
            <a:spLocks noChangeArrowheads="1"/>
          </p:cNvSpPr>
          <p:nvPr/>
        </p:nvSpPr>
        <p:spPr bwMode="auto">
          <a:xfrm>
            <a:off x="5782733" y="2571751"/>
            <a:ext cx="5334000" cy="62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867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本课程由 </a:t>
            </a:r>
            <a:r>
              <a:rPr lang="en-US" altLang="zh-CN" sz="1867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EWANG </a:t>
            </a:r>
            <a:r>
              <a:rPr lang="zh-CN" altLang="en-US" sz="1867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提供</a:t>
            </a:r>
            <a:endParaRPr lang="en-US" altLang="zh-CN" sz="1867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zh-CN" altLang="en-US" sz="16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65100"/>
            <a:ext cx="1729317" cy="71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6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综合实例操作讲解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00258" y="1450590"/>
            <a:ext cx="882632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 smtClean="0"/>
              <a:t>搭建可道云本地服务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 smtClean="0"/>
              <a:t>选取操作流程</a:t>
            </a:r>
            <a:r>
              <a:rPr lang="en-US" altLang="zh-CN" sz="2800" dirty="0" smtClean="0"/>
              <a:t>(</a:t>
            </a:r>
            <a:r>
              <a:rPr lang="zh-CN" altLang="en-US" sz="2800" dirty="0"/>
              <a:t>登录</a:t>
            </a:r>
            <a:r>
              <a:rPr lang="en-US" altLang="zh-CN" sz="2800" dirty="0"/>
              <a:t>-</a:t>
            </a:r>
            <a:r>
              <a:rPr lang="zh-CN" altLang="en-US" sz="2800" dirty="0"/>
              <a:t>选择目录</a:t>
            </a:r>
            <a:r>
              <a:rPr lang="en-US" altLang="zh-CN" sz="2800" dirty="0"/>
              <a:t>-</a:t>
            </a:r>
            <a:r>
              <a:rPr lang="zh-CN" altLang="en-US" sz="2800" dirty="0"/>
              <a:t>创建文件夹</a:t>
            </a:r>
            <a:r>
              <a:rPr lang="en-US" altLang="zh-CN" sz="2800" dirty="0"/>
              <a:t>-</a:t>
            </a:r>
            <a:r>
              <a:rPr lang="zh-CN" altLang="en-US" sz="2800" dirty="0"/>
              <a:t>删除创建文件夹</a:t>
            </a:r>
            <a:r>
              <a:rPr lang="en-US" altLang="zh-CN" sz="2800" dirty="0"/>
              <a:t>-</a:t>
            </a:r>
            <a:r>
              <a:rPr lang="zh-CN" altLang="en-US" sz="2800" dirty="0"/>
              <a:t>查看目录</a:t>
            </a:r>
            <a:r>
              <a:rPr lang="en-US" altLang="zh-CN" sz="2800" dirty="0"/>
              <a:t>-</a:t>
            </a:r>
            <a:r>
              <a:rPr lang="zh-CN" altLang="en-US" sz="2800" dirty="0"/>
              <a:t>退出</a:t>
            </a:r>
            <a:r>
              <a:rPr lang="en-US" altLang="zh-CN" sz="28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 smtClean="0"/>
              <a:t>使用</a:t>
            </a:r>
            <a:r>
              <a:rPr lang="en-US" altLang="zh-CN" sz="2800" dirty="0" smtClean="0"/>
              <a:t>Fiddler</a:t>
            </a:r>
            <a:r>
              <a:rPr lang="zh-CN" altLang="en-US" sz="2800" dirty="0" smtClean="0"/>
              <a:t>抓取、模拟相关接口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 smtClean="0"/>
              <a:t>编写</a:t>
            </a:r>
            <a:r>
              <a:rPr lang="en-US" altLang="zh-CN" sz="2800" dirty="0" err="1" smtClean="0"/>
              <a:t>Jmeter</a:t>
            </a:r>
            <a:r>
              <a:rPr lang="zh-CN" altLang="en-US" sz="2800" dirty="0" smtClean="0"/>
              <a:t>接口脚本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 smtClean="0"/>
              <a:t>优化脚本（参数化接口、增加相应断言）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dirty="0" smtClean="0"/>
              <a:t>运行脚本，查看断言结果报告</a:t>
            </a:r>
            <a:endParaRPr lang="en-US" altLang="zh-CN" sz="2800" dirty="0" smtClean="0"/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12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05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搭建可道云本地服务</a:t>
            </a:r>
          </a:p>
        </p:txBody>
      </p:sp>
      <p:sp>
        <p:nvSpPr>
          <p:cNvPr id="3" name="矩形 2"/>
          <p:cNvSpPr/>
          <p:nvPr/>
        </p:nvSpPr>
        <p:spPr>
          <a:xfrm>
            <a:off x="1000258" y="1450590"/>
            <a:ext cx="9380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	</a:t>
            </a:r>
            <a:r>
              <a:rPr lang="zh-CN" altLang="en-US" dirty="0" smtClean="0"/>
              <a:t>从可道云官网下载安装包（</a:t>
            </a:r>
            <a:r>
              <a:rPr lang="en-US" altLang="zh-CN" dirty="0">
                <a:hlinkClick r:id="rId2"/>
              </a:rPr>
              <a:t>https://kodcloud.com/download/</a:t>
            </a:r>
            <a:r>
              <a:rPr lang="zh-CN" altLang="en-US" dirty="0" smtClean="0"/>
              <a:t>），本课程使用的安装包是‘</a:t>
            </a:r>
            <a:r>
              <a:rPr lang="en-US" altLang="zh-CN" dirty="0"/>
              <a:t>kodkit4.05.zip</a:t>
            </a:r>
            <a:r>
              <a:rPr lang="zh-CN" altLang="en-US" dirty="0" smtClean="0"/>
              <a:t>’。搭建该服务的目的是为了进行课程讲解，不是非必须安装软件。解压该安装包到指定目录，本课程在‘</a:t>
            </a:r>
            <a:r>
              <a:rPr lang="en-US" altLang="zh-CN" dirty="0"/>
              <a:t>E:\Kodkit V4.05</a:t>
            </a:r>
            <a:r>
              <a:rPr lang="zh-CN" altLang="en-US" dirty="0" smtClean="0"/>
              <a:t>’。</a:t>
            </a:r>
            <a:endParaRPr lang="en-US" altLang="zh-CN" dirty="0" smtClean="0"/>
          </a:p>
          <a:p>
            <a:r>
              <a:rPr lang="en-US" altLang="zh-CN" dirty="0"/>
              <a:t>	</a:t>
            </a:r>
            <a:r>
              <a:rPr lang="zh-CN" altLang="en-US" dirty="0" smtClean="0"/>
              <a:t>进入该目录，运行‘</a:t>
            </a:r>
            <a:r>
              <a:rPr lang="en-US" altLang="zh-CN" dirty="0"/>
              <a:t>KODWebserver.exe</a:t>
            </a:r>
            <a:r>
              <a:rPr lang="zh-CN" altLang="en-US" dirty="0" smtClean="0"/>
              <a:t>’弹出如下界面，并在浏览器打开，表示安装成功（管理员密码自行设置，本课程设置为</a:t>
            </a:r>
            <a:r>
              <a:rPr lang="en-US" altLang="zh-CN" dirty="0" smtClean="0"/>
              <a:t>admin</a:t>
            </a:r>
            <a:r>
              <a:rPr lang="zh-CN" altLang="en-US" dirty="0" smtClean="0"/>
              <a:t>）：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58" y="3113130"/>
            <a:ext cx="4780952" cy="2352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268" y="2899954"/>
            <a:ext cx="3750887" cy="2778734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843" y="6407150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7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抓取业务流程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53037" y="1691218"/>
            <a:ext cx="10253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选取操作流程</a:t>
            </a:r>
            <a:r>
              <a:rPr lang="en-US" altLang="zh-CN" dirty="0" smtClean="0"/>
              <a:t>:</a:t>
            </a:r>
            <a:r>
              <a:rPr lang="zh-CN" altLang="en-US" dirty="0"/>
              <a:t>登录</a:t>
            </a:r>
            <a:r>
              <a:rPr lang="en-US" altLang="zh-CN" dirty="0"/>
              <a:t>-</a:t>
            </a:r>
            <a:r>
              <a:rPr lang="zh-CN" altLang="en-US" dirty="0"/>
              <a:t>选择目录</a:t>
            </a:r>
            <a:r>
              <a:rPr lang="en-US" altLang="zh-CN" dirty="0"/>
              <a:t>-</a:t>
            </a:r>
            <a:r>
              <a:rPr lang="zh-CN" altLang="en-US" dirty="0"/>
              <a:t>创建文件夹</a:t>
            </a:r>
            <a:r>
              <a:rPr lang="en-US" altLang="zh-CN" dirty="0"/>
              <a:t>-</a:t>
            </a:r>
            <a:r>
              <a:rPr lang="zh-CN" altLang="en-US" dirty="0"/>
              <a:t>删除创建文件夹</a:t>
            </a:r>
            <a:r>
              <a:rPr lang="en-US" altLang="zh-CN" dirty="0"/>
              <a:t>-</a:t>
            </a:r>
            <a:r>
              <a:rPr lang="zh-CN" altLang="en-US" dirty="0"/>
              <a:t>查看目录</a:t>
            </a:r>
            <a:r>
              <a:rPr lang="en-US" altLang="zh-CN" dirty="0"/>
              <a:t>-</a:t>
            </a:r>
            <a:r>
              <a:rPr lang="zh-CN" altLang="en-US" dirty="0" smtClean="0"/>
              <a:t>退出，使用</a:t>
            </a:r>
            <a:r>
              <a:rPr lang="en-US" altLang="zh-CN" dirty="0" smtClean="0"/>
              <a:t>Fiddler</a:t>
            </a:r>
            <a:r>
              <a:rPr lang="zh-CN" altLang="en-US" dirty="0" smtClean="0"/>
              <a:t>抓取相关包，</a:t>
            </a:r>
            <a:endParaRPr lang="en-US" altLang="zh-CN" dirty="0" smtClean="0"/>
          </a:p>
          <a:p>
            <a:r>
              <a:rPr lang="zh-CN" altLang="en-US" dirty="0" smtClean="0"/>
              <a:t>抓取包如下：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37" y="2366376"/>
            <a:ext cx="7946267" cy="404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删除不必要接口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53037" y="1691218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从请求列表中删除不必要的接口，保留业务功能接口，删减之后截图：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262" y="2060550"/>
            <a:ext cx="6284890" cy="2574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44262" y="5009882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保留抓包数据到指定文件夹，本课程保留数据在桌面，截图如下：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62" y="5693057"/>
            <a:ext cx="4895238" cy="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62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模拟接口获取必要属性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53037" y="1691218"/>
            <a:ext cx="941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由于接口比较多，这里一一给出，模拟请求分析接口的操作截图，这里给出两个接口示例：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87" y="2096341"/>
            <a:ext cx="4680031" cy="16170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805" y="2024508"/>
            <a:ext cx="4871414" cy="261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编写接口脚本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53037" y="169121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这里给出编写好的脚本结构截图：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96" y="2150772"/>
            <a:ext cx="3397559" cy="45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8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优化脚本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53037" y="1691218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对登录接口的进行参数化，创建登录信息文件如下图：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237" y="809217"/>
            <a:ext cx="2266667" cy="1066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037" y="2060551"/>
            <a:ext cx="7771863" cy="22563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01566"/>
            <a:ext cx="8026400" cy="20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0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优化脚本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64" y="6368513"/>
            <a:ext cx="10810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53037" y="1691218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使用正则表达提取响应文本中的信息，作为请求参数传递给下一个请求</a:t>
            </a:r>
            <a:r>
              <a:rPr lang="zh-CN" altLang="en-US" dirty="0" smtClean="0"/>
              <a:t>：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60550"/>
            <a:ext cx="6629400" cy="28597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1" y="4920291"/>
            <a:ext cx="6629400" cy="12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330</Words>
  <Application>Microsoft Office PowerPoint</Application>
  <PresentationFormat>宽屏</PresentationFormat>
  <Paragraphs>44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 Unicode MS</vt:lpstr>
      <vt:lpstr>宋体</vt:lpstr>
      <vt:lpstr>微软雅黑</vt:lpstr>
      <vt:lpstr>Arial</vt:lpstr>
      <vt:lpstr>Calibri</vt:lpstr>
      <vt:lpstr>Calibri Light</vt:lpstr>
      <vt:lpstr>Wingdings</vt:lpstr>
      <vt:lpstr>Office 主题</vt:lpstr>
      <vt:lpstr>PowerPoint 演示文稿</vt:lpstr>
      <vt:lpstr>综合实例操作讲解</vt:lpstr>
      <vt:lpstr>搭建可道云本地服务</vt:lpstr>
      <vt:lpstr>抓取业务流程</vt:lpstr>
      <vt:lpstr>删除不必要接口</vt:lpstr>
      <vt:lpstr>模拟接口获取必要属性</vt:lpstr>
      <vt:lpstr>编写接口脚本</vt:lpstr>
      <vt:lpstr>优化脚本</vt:lpstr>
      <vt:lpstr>优化脚本</vt:lpstr>
      <vt:lpstr>优化脚本</vt:lpstr>
      <vt:lpstr>增加监听器</vt:lpstr>
      <vt:lpstr>PowerPoint 演示文稿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使用Jmeter进行接口与性能测试</dc:title>
  <dc:creator>China</dc:creator>
  <cp:lastModifiedBy>China</cp:lastModifiedBy>
  <cp:revision>255</cp:revision>
  <dcterms:created xsi:type="dcterms:W3CDTF">2019-02-26T05:59:00Z</dcterms:created>
  <dcterms:modified xsi:type="dcterms:W3CDTF">2019-02-28T07:03:29Z</dcterms:modified>
</cp:coreProperties>
</file>