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ink/ink1.xml" ContentType="application/inkml+xml"/>
  <Override PartName="/ppt/ink/ink2.xml" ContentType="application/inkml+xml"/>
  <Override PartName="/ppt/ink/ink3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0" r:id="rId1"/>
  </p:sldMasterIdLst>
  <p:sldIdLst>
    <p:sldId id="264" r:id="rId2"/>
    <p:sldId id="256" r:id="rId3"/>
    <p:sldId id="258" r:id="rId4"/>
    <p:sldId id="257" r:id="rId5"/>
    <p:sldId id="259" r:id="rId6"/>
    <p:sldId id="263" r:id="rId7"/>
    <p:sldId id="262" r:id="rId8"/>
    <p:sldId id="265" r:id="rId9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1366" units="cm"/>
          <inkml:channel name="Y" type="integer" max="768" units="cm"/>
          <inkml:channel name="T" type="integer" max="2.14748E9" units="dev"/>
        </inkml:traceFormat>
        <inkml:channelProperties>
          <inkml:channelProperty channel="X" name="resolution" value="28.34025" units="1/cm"/>
          <inkml:channelProperty channel="Y" name="resolution" value="28.33948" units="1/cm"/>
          <inkml:channelProperty channel="T" name="resolution" value="1" units="1/dev"/>
        </inkml:channelProperties>
      </inkml:inkSource>
      <inkml:timestamp xml:id="ts0" timeString="2019-12-15T03:56:37.205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7987 14139 0,'0'24'140,"25"-24"-124,-25 0-16,25 0 0,0 0 0,-25 0 16,49 0-16,-24 0 0,0 0 0,0 0 15,-1 0-15,1 0 0,25 0 0,-25 0 16,24 0-16,-24 25 0,-25-25 15,50 25-15,-26 0 0,26-25 0,0 0 16,-26 0-16,1 0 0,25 0 0,-25 0 16,-1 25-16,26-25 0,-25 0 0,0 0 15,-1 0-15,-24 0 0,50 24 0,-25-24 16,0 0-16,-25 0 0,24 0 0,-24 0 15,25 0-15,0 0 0,-25 0 0,25 0 16,-25 25-16,25-25 0,-25 0 16,25 0-16,-1 0 0,-24 0 0,25 0 15,99 0 1,-124 0-16,25 0 15,25 0-15,-26 0 0,1 0 0,0 0 16,0 0-16,24 0 0,-49 0 0,25 0 16,0 0-16,-25 0 0,25 0 0,-25 25 15,25-25-15,-25 0 0,24 0 0,-24 0 16,25 0-16,0 0 0,-25 0 0,25 0 15,-25 0-15,49 0 0,-49 0 0,25 0 16,0 0-16,0 0 0,0 0 0,-25 0 16,49 0-16,-49 0 0,25 0 0,0 0 15,0 0-15,-25 0 0,24 0 0,-24 0 16,25 0-16,0 0 0,0 0 15,-25 0-15,25 0 0,-25 0 16,25 0-16,-1 0 0,-24 0 0,25 0 16,0 0-16,0 0 0,0 0 0,-1 0 15,1 0-15,25 0 0,-25 0 0,24 0 16,1 0-16,-25 0 0,24 0 0,-24 0 15,49 0-15,-49 0 0,0 0 0,25 0 16,-26 0-16,26 0 0,-25 0 0,24 0 16,-24 0-16,0 0 0,0 0 0,0 0 15,-1 0-15,26 0 0,-50 0 0,50 0 16,-50 0-16,24 0 0,1 0 15,0 0-15,-25 0 0,25 0 0,0 0 16,0 0-16,-25 0 0,24 0 16,-24 0-16,25 0 0,-25 0 0,25 0 15,0 0-15,-25 0 0,25 0 16,-25 0-16,24 0 0,1 0 15,-25-25-15,0 25 0,25 0 0,-25 0 16,25 0 0,-25 0-16,0 0 140</inkml:trace>
  <inkml:trace contextRef="#ctx0" brushRef="#br0" timeOffset="1690.0967">7789 15453 0,'0'0'109,"24"0"-93,1 0-16,0 0 0,0 0 15,0 0-15,49 0 0,-49 0 0,25 0 16,-26 0-16,51 0 0,-50 0 0,24 0 16,1 0-16,24 0 0,1 0 0,-26 0 15,1 0-15,-1 0 0,1 0 0,24 0 16,-24 0-16,0 0 0,-1 0 0,1 0 15,-1 0-15,1 0 0,0 0 0,-1 0 16,1 0-16,24 0 0,-24 0 0,0 0 16,-26 0-16,26 0 0,-25 0 15,24 0-15,-24 0 0,25 0 0,-50 0 16,25 0-16,24 0 0,-49 0 0,25 0 15,0 0-15,-25 0 0,25 0 0,-25 0 16,24 0-16,-24 0 0,25 0 0,0 0 16,-25 0-16,25 25 0,-25-25 15,0 25-15,25-25 0,-25 0 16,24 0-16,1 0 0,-25 0 0,25 0 15,0 0-15,0 0 0,-1 0 0,-24 0 16,50 0-16,-50 0 0,50 0 0,-25 0 16,-1 0-16,1 0 0,25 0 15,-25 0-15,-1 0 0,26 0 0,-25 0 16,0 0-16,24 0 0,-24 0 0,0 0 15,24 0-15,-49 0 0,25 0 0,0 0 16,0 0-16,0 0 0,-25 0 0,49 0 16,-49 0-16,25 0 0,0 0 0,0 0 15,-25 0-15,24 0 0,1 0 0,0 0 16,-25 0-16,25 0 0,0 0 0,-1 0 15,-24 0-15,25 0 0,-25 0 0,25 0 16,-25 0-16,25 0 0,0 0 0,-25 0 16,24 0-16,-24 0 0,25 0 15,25 0 1,-25 0-16,-1 0 0,1 0 0,-25 0 15,50 0-15,-50 0 0,25 0 0,24 0 16,-24 0-16,0 0 0,25 0 0,-50 0 16,24 0-16,-24 0 0,50 0 0,-50 0 15,25 0-15,-25 0 0,25 0 16,-25 0-16,24 0 15,1-25-15,-25 25 0,0 0 0,25 0 16,-25 0-16,25 0 0,0 0 16,-25 0-16,0-25 31,24 25-16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ax="1366" units="cm"/>
          <inkml:channel name="Y" type="integer" max="768" units="cm"/>
          <inkml:channel name="T" type="integer" max="2.14748E9" units="dev"/>
        </inkml:traceFormat>
        <inkml:channelProperties>
          <inkml:channelProperty channel="X" name="resolution" value="28.34025" units="1/cm"/>
          <inkml:channelProperty channel="Y" name="resolution" value="28.33948" units="1/cm"/>
          <inkml:channelProperty channel="T" name="resolution" value="1" units="1/dev"/>
        </inkml:channelProperties>
      </inkml:inkSource>
      <inkml:timestamp xml:id="ts0" timeString="2019-12-15T03:58:31.289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3795 8706 0,'0'0'188,"0"0"-173,25 0-15,0 0 0,-25 0 0,25 0 16,-1 0-16,1 0 0,25 0 0,-25 25 15,-1-25-15,-24 0 0,25 25 16,0-25-16,0 25 0,24-25 0,-24 0 16,0 0-16,25 0 0,-26 25 0,1-1 15,0-24-15,-25 0 0,50 0 0,-50 0 16,24 0-16,1 0 0,0 25 0,0-25 15,-25 0-15,49 0 0,-49 25 0,50-25 16,-25 0-16,0 0 0,24 0 0,-24 0 16,-25 0-16,50 0 0,-50 0 0,24 0 15,1 0-15,0 0 0,25 0 16,-50 0-16,25 0 0,-1 0 0,1 0 0,0 0 15,-25 0-15,25 0 0,0 0 16,-25 0-16,24 0 0,-24 0 0,50 0 16,-50 0-16,25 0 0,-25 0 0,25 0 15,-1 0-15,1 0 0,-25 0 0,25 0 16,-25 0-16,50 0 0,-50 0 0,24 0 15,-24 0-15,25 0 0,0 0 0,-25 0 16,25 0-16,-25 0 0,25 0 0,-1 0 16,1 0-16,-25 0 0,25 0 0,0 0 15,0 0-15,-1 0 0,1 0 0,0 0 16,0 0-16,0 0 0,24 0 0,-24 0 15,0 0-15,0 0 0,-25 0 16,49 0-16,-49 0 0,50 0 0,-50 0 16,25 0-16,-25 0 0,25 0 15,-25 0-15,24 0 16,1 0-16,-25 0 15,25 0-15,-25 0 16,25 0-16,0 0 0,-25 0 16,24 0-16,-24 0 15,25 0-15,-25 0 16,25 0-16,0 0 0,-25 0 15,25 0-15,-25 0 0,24 0 16,1 0-16,-25 0 0,25 0 16,-25 0-16,25 0 0,-25 0 15,25 0-15,-1 0 0,-24 0 0,25 0 16,-25 25-16,25-25 0,-25 0 0,25 0 15,0 0-15,-1 0 0,-24 0 0,25 0 16,0 0-16,-25 0 0,25 0 0,-25 0 16,25 0-1,-1 0 1,-24 0-1,25 0 1,-25 0-16,25 0 16,-25 0 15,25 0 94,0 0-125,-25 0 0,24 0 0</inkml:trace>
  <inkml:trace contextRef="#ctx0" brushRef="#br0" timeOffset="2386.1365">11857 8136 0,'24'0'125,"1"0"-110,-25 25 1,25-25-16,-25 0 0,25 0 15,0 25-15,-25-25 0,24 0 0,-24 0 16,25 0-16,0 0 0,0 0 0,0 0 16,-1 0-16,-24 0 0,25 0 0,-25 0 15,50 0-15,-50 0 0,25 0 0,-25 24 16,25-24-16,-25 25 0,24-25 0,1 0 15,0 0-15,-25 0 0,50 0 0,-26 0 16,1 0-16,0 0 0,0 0 0,0 0 16,24 0-16,-24 0 0,25 25 0,-1-25 15,-24 25-15,25-25 0,-1 0 16,-24 0-16,0 0 0,24 0 0,-24 0 15,-25 0-15,50 25 0,-50-25 0,25 24 16,-25-24-16,24 0 0,1 0 0,-25 0 16,25 0-16,-25 0 0,25 0 0,0 0 15,-25 0-15,24 0 0,1 0 0,0 0 16,-25 0-16,25 0 0,-25 0 0,25 0 15,-25 0-15,25 0 0,-1 0 16,-24 0-16,25 0 0,-25 0 16,25 0-16,0 0 0,-25 0 0,25 0 15,-25 0-15,24 0 0,-24 0 16,50 0-16,-50 0 0,25 0 0,0 0 15,-1 0-15,1 0 0,-25 0 0,25 0 16,0 0-16,-25 0 0,25 0 0,-25 0 16,24 0-16,1 0 0,0 0 0,-25 0 15,50 0-15,-50 0 0,24 0 0,26 0 16,-25 0-16,0 0 0,49-24 0,-49 24 15,0-25-15,49 25 0,-49 0 0,24 0 16,200-50 0,-200 50-16,26 0 0,-26 0 15,1 0-15,-1-25 0,26 25 16,-50-24-16,24 24 0,1-25 0,-25 25 15,-1 0-15,1 0 0,0 0 0,0 0 16,0 0-16,-25 0 0,49 0 0,-49-25 16,25 25-16,-25 0 0,25 0 15,0 0 172,-25 0-171,24 0-16</inkml:trace>
  <inkml:trace contextRef="#ctx0" brushRef="#br0" timeOffset="4855.2775">19645 7888 0,'0'0'109,"50"0"-93,-50 25-1,50-25-15,-26 24 0,1-24 0,0 0 16,0 0-16,0 0 0,24 25 0,-49 0 15,50-25-15,-1 0 0,-24 0 0,25 0 16,-25 0-16,-1 0 0,1 0 0,25 0 16,-25 0-16,-1 0 0,26 0 0,0 0 15,-26 0-15,26 0 0,0 0 0,-1 0 16,26 0-16,-26 0 0,1 0 0,0 0 15,49 0-15,-50 0 0,26 0 0,-26 0 16,1 0-16,0 0 0,24 0 0,-24 0 16,-1 0-16,1 0 0,-25 0 15,24 0-15,-24 0 0,0 0 0,0 0 16,-1 0-16,1 0 0,0 0 0,0 0 15,-25 0-15,25 0 0,-1 0 0,1 0 16,0 0-16,0 25 0,0-25 0,24 25 16,-49-25-16,50 0 0,0 0 0,-26 0 15,26 0-15,24 0 0,-24 0 0,0 0 16,-1 0-16,1 0 0,-1 0 0,1 0 15,-25 0-15,0 0 0,24 0 0,-24 0 16,0 0-16,0 0 0,-1 0 0,-24 0 16,25 0-16,-25 0 62,25 0-31,-25 0-31,25 0 16,0 0-16,-25 0 15,24 0-15,-24 0 0,25 0 16,0 0-16,-25 0 16,25 0-16,-25 0 15,25 0 1,-25 0-1,25 0 1,-1 0-16,-24 0 0,25 0 16,0 0-16,0 0 0,0 0 0,-25 0 15,24 0-15,1 0 0,-25 0 0,25 0 16,-25 0-16,25 0 62,-25 0-62,25 0 16,-1 0-16,-24 0 0,25 0 15,-25 0-15,25 0 0,0 0 16,-25 0-16,25 0 16,-25 0-16,24 0 31,-24 0-31,25 0 0,0 0 15,-25 0-15,25 0 0,0 0 0,-1 0 16,1 0-16,-25 0 0,25 0 0,0 0 16,-25 0-16,25 0 15</inkml:trace>
  <inkml:trace contextRef="#ctx0" brushRef="#br0" timeOffset="10497.6005">6003 13395 0</inkml:trace>
  <inkml:trace contextRef="#ctx0" brushRef="#br0" timeOffset="15271.8736">3101 12105 0,'-25'0'78,"25"24"-78,0-24 0,0 50 16,0-50-16,0 25 0,0 0 0,0 0 15,0-1-15,-25 1 0,25 25 0,0-50 16,0 25-16,0 24 0,-25-49 0,25 50 16,0-50-16,0 25 0,0-25 0,0 24 15,0-24-15,0 50 0,0-50 16,0 25-16,-25-25 0,25 25 15,0-1-15,0 1 0,0-25 0,0 50 16,0-25-16,0-1 0,0 1 0,0 0 16,0 0-16,0 24 0,0-24 0,-24 0 15,24 25-15,0-26 0,0 1 0,0 0 16,0-25-16,0 50 0,-25-50 0,25 24 15,0 1-15,0 0 0,0-25 0,0 25 16,0 0-16,-25 0 0,25-25 0,0 24 16,0 1-16,0 0 0,0-25 0,0 25 15,0 0-15,0-1 0,0 1 0,0 0 16,-25 0-16,25 0 0,0-1 15,0 1-15,0 0 0,0 0 0,0 24 16,0-24-16,0 0 0,0 25 0,0-1 16,0-24-16,0 25 0,0-1 0,0-24 15,0 25-15,0-1 0,0-24 0,0 25 16,0-26-16,0 1 0,0 0 0,0 0 15,0 0-15,0-1 0,0 1 0,0 0 16,0 0-16,0-25 0,0 25 0,0-25 16,0 25-16,0-1 0,0-24 0,0 25 15,0-25-15,0 25 0,0 0 0,0 0 16,0-25-16,0 49 0,0-49 15,0 25-15,0 0 0,0 0 0,25-1 16,0 1-16,-25 0 0,0-25 0,0 25 16,0-25-16,0 25 0,0-1 0,0-24 15,0 25-15,0-25 0,0 25 0,25 0 16,-25-25-16,0 25 0,0-25 0,0 24 15,0-24-15,0 25 0,0 0 0,0-25 16,24 25-16,-24 0 0,25-25 16,-25 24-16,0-24 0,0 25 0,0-25 15,0 25-15,25 0 0,-25 24 0,25-24 16,-25 0-16,25 25 0,-1-26 0,-24 1 15,50 50-15,-50-26 0,50-24 0,-26 50 16,1-51-16,25 26 0,-25 24 0,24-49 16,-49 25-16,50-1 0,-25-49 0,-25 50 15,24-50-15,-24 25 0,25-25 0,-25 25 16,25-1-16,0-24 0,-25 25 0,25-25 15,-25 25-15,24 0 0,1-25 16,50 74 0,-50-74-16,-1 25 0,1 0 0,25 0 15,-1-1-15,-24 1 0,50 0 0,-26 25 16,26-50-16,-26 24 0,26 1 0,-1 25 15,-24-25-15,24 24 0,0-49 0,1 25 16,-1 25-16,50-25 0,-49 24 0,-1-24 16,1 0-16,-26 0 0,1-25 0,-25 49 15,49-24-15,-24-25 0,24 50 0,50-26 16,-50 1-16,1 0 0,-1 0 0,50 0 15,-49-1-15,74 1 0,-75 25 0,50-50 16,-25 25-16,50-1 0,-25-24 16,25 25-16,0 0 0,0 0 0,-25-25 15,49 25-15,-24-1 0,0 1 0,-25-25 16,25 25-16,-25-25 0,49 0 0,-24 25 15,0-25-15,25 0 0,-50 0 0,49 0 16,1 0-16,24 0 0,-24 0 0,24 0 16,1 0-16,24 0 0,0 0 0,-24 0 15,49 0-15,-25 0 0,0 0 0,-24 0 16,-1 0-16,1 0 0,24 0 0,-25 0 15,-74 0-15,50 0 0,-25 0 0,-25 0 16,49 0-16,-24 0 0,0 0 16,-50 0-16,1 0 0,-1-25 0,0 0 15,-49 25-15,24 0 0,0-25 0,1 25 16,-26-24-16,26-1 0,-1 0 0,-49 25 15,25-25-15,-1 0 0,-24 25 0,25-24 16,-25 24-16,-1-50 0,26 50 0,-25-25 16,24 0-16,1 1 0,-25-1 0,24 0 15,-24 0-15,25-24 0,-1 24 0,1-25 16,24 25-16,-24-24 0,0 49 0,-1-50 15,26 1-15,-26 24 0,1 0 0,-1 0 16,26 0-16,-50 1 0,24-1 16,1 25-16,-25-25 0,24 0 0,-24 0 15,0 0-15,25 1 0,-26-1 0,26 0 16,-25 25-16,24-25 0,1 0 0,0 1 15,-26-1-15,51-25 0,-26 50 0,1-49 16,24 24-16,-49 0 0,25 0 0,24 0 16,-24-24-16,0 24 0,-1 0 0,1-24 15,-25 49-15,49-25 0,-49 0 0,0 25 16,49-25-16,-24 0 0,-1 1 0,1 24 15,24-25-15,1 25 0,-1 0 0,-24-25 16,24 0-16,25 25 0,-24 0 16,24 0-16,0 0 0,-49 0 0,-1 0 15,-24 0-15,25 0 0,-25 0 0,-25 0 16,49 0-16,-49 0 0,25 0 0,0 0 15,0 0-15,-25 0 0,24 0 0,1 0 16,0 0-16,25 0 0,-1 0 0,1 0 16,24 0-16,-24 0 0,24 0 0,1 0 15,49 0-15,49 0 0,-49 0 0,50 0 16,-75 0-16,25 0 0,-25 0 0,1 0 15,-1 0-15,-25 0 0,1 0 0,-1 0 16,1 0-16,24 0 0,-50 0 16,-24 0-16,0 0 0,25 0 0,-26 0 15,1-25-15,-25 25 0,0-24 47,0 24-31,0-25-16,0 0 0,0 0 15,0 0-15,25 25 0,-25-49 0,0 49 16,25-25-16,-25 0 0,25-25 0,-25 50 15,0-24-15,0-1 0,0 0 0,0 0 16,0 0-16,0 1 0,24-26 16,1 25-16,-25 0 0,0-24 0,25 24 15,-25 0-15,25-24 0,-25 24 0,0-25 16,0 1-16,25 24 0,-25 0 0,24-25 15,-24 26-15,25-26 0,-25 0 0,0 26 16,25-200 0,-25 175-16,0 24 0,0 0 15,0-49-15,0 24 0,0 0 0,0 26 16,0-26-16,0 0 0,0 1 0,0-1 15,0 1-15,0-1 0,0 0 0,0 1 16,0-1-16,0 1 0,0-1 16,0 25-16,0 0 0,0-24 0,-25 49 15,25-50-15,-25 25 0,25 1 0,0-26 16,0 50-16,-24-25 0,24 25 0,-25-25 15,25 0-15,0 1 0,0 24 0,0-25 16,0 0-16,0 25 0,-25-25 0,25 0 16,0 1-16,0 24 0,-25-25 0,0-25 15,25 25-15,0-24 0,-49 24 0,49 0 16,-25 0-16,-25 1 0,50-26 0,-24 25 15,-1 0-15,25-24 0,-25 24 0,-25-25 16,50 26-16,-49-26 0,49 25 16,-50 0-16,25-24 0,25 24 0,-24-25 15,-1 1-15,0 24 0,0-50 0,0 51 16,-24-1-16,24 0 0,-25-25 0,26 26 15,-26-26-15,25 25 0,-25-24 0,26 49 16,-1-25-16,-25 0 0,50 0 0,-49 0 16,49 25-16,-25-24 0,0 24 0,0 0 15,25-25-15,-25 25 0,25-25 0,-24 25 16,-1 0-16,25 0 0,-25 0 0,25 0 15,-50 0-15,50 0 0,-24 0 0,-51 0 16,26-25-16,-1 25 0,0-25 16,-24 25-16,0 0 0,24 0 0,-49-24 15,-1-1-15,-24 25 0,0-25 0,50 25 16,-25-25-16,24 25 0,1-25 0,24 25 15,-24 0-15,24 0 0,-24 0 0,24 0 16,26 0-16,-26 0 0,0 0 0,25 0 16,25 0-16,-49 0 0,49 0 0,-50 0 15,25 0-15,1 0 0,-1 0 0,-50 0 16,26 0-16,-1 0 0,-24 0 0,-25 0 15,-1 0-15,-24 0 0,-49 0 0,74 0 16,-1 0-16,-49 0 0,50 0 16,0 0-16,0 0 0,0 0 0,-50 0 15,50 0-15,-1 0 0,-24 0 0,0 0 16,50 0-16,-25 0 0,-25 0 0,49 0 15,1 0-15,-1 0 0,1 0 0,24 0 16,-24 0-16,24 0 0,1 0 0,-26 0 16,26 0-16,-26 0 0,1 0 0,24 0 15,-24 0-15,-1 0 0,-24 0 0,-25 0 16,25 0-16,-50 0 0,25 25 0,-25 0 15,-24 0-15,-26 0 0,26-25 0,-1 24 16,0 1-16,1 0 0,24 0 16,-25 0-16,25-1 0,-24 1 0,24 0 15,0 0-15,50-25 0,0 25 0,24-25 16,-24 24-16,0 1 0,49-25 0,-24 0 15,24 0-15,1 0 0,-26 0 0,1 25 16,-1 0-16,26-25 0,-1 25 0,1-25 16,-51 0-16,51 0 0,-26 0 0,-24 0 15,25 0-15,-1 0 0,26 0 0,-1 0 16,-24 0-16,24 24 0,-24-24 0,24 25 15,0-25-15,-24 0 0,0 0 0,-26 25 16,51-25-16,-26 25 0,26-25 16,-26 25-16,26-25 0,-51 24 0,51-24 15,-26 25-15,26-25 0,-1 0 0,1 0 16,-1 0-16,25 25 0,-24-25 0,-1 25 15,25-25-15,-24 0 0,-26 0 0,1 0 16,24 0-16,0 0 0,-24 0 0,24 0 16,-123 0-16,24 0 0,-25 0 0,-49 25 15,124-25-15,0 0 0,-1 0 0,26 0 16,0 0-16,-50 0 0,49 0 15,1 0-15,24 0 0,-24 0 0,24 0 16,-74 0 0,75 0-16,24 0 0,0 0 0,0 0 0,0 0 15,25 0-15,-25 0 0,1 0 0,-1 0 16,25 0-16,-25 0 0,0 0 0,25 0 15,-25 0-15,25 0 0,-24 0 0,24 0 63,-25 0-63,0 0 15,25 0-15,-25 0 0,0 0 0,1 0 16,-1 0-16,0 0 0,-25 0 0,1 0 16,24 0-16,0 0 0,-24 0 0,24 0 15,0 0-15,0 0 0,0 0 0,1 0 16,24 0-16,-25 0 0,-25 0 0,25 0 15,1 0-15,-51 0 0,50 0 0,-24 0 16,-1 0-16,0 0 0,-24 0 0,24 0 16,26 0-16,-26 0 0,0 0 0,26 0 15,-1 0-15,-25 0 0,50 0 16,-25 0-16,1 0 0,24 0 0,-50 0 15,50 0-15,-25 0 16,25 0-16,-49 0 0,49 0 0,-25 0 16,0 0-16,0 0 0,25 0 0,-25 0 15,25 0-15,-24 0 0,-1 0 16,25 0-1,-25 0-15,25 0 16,-25 0-16,0 0 16,25 0-16,-24 0 0,24 0 0,-25 0 93,25 0-93,-25 0 16,0 0-1,25 0-15,-25 0 16,1 0-16,-1 0 0,0-25 0,25 25 16,-50-25-16,1 25 0,24 0 0,-25-25 15,1 25-15,24-25 0,-25 25 16,25 0-16,1-24 0,-26-1 0,25 25 15,0-25-15,-24 25 0,24 0 0,0-25 16,0 0-16,1 25 0,-1 0 0,25 0 16,-50 0-16,50 0 0,-25 0 0,25 0 15,-24-24-15,-1 24 0,25 0 16,-25 0-16,25 0 15,-25 0-15,0 0 0,25 0 16,-24 0-16,-1 0 0,0 0 16,0 0-16,25 0 0,-25 0 15,25 0 1</inkml:trace>
  <inkml:trace contextRef="#ctx0" brushRef="#br0" timeOffset="23652.3528">10716 4614 0,'0'-25'125,"0"25"-125,0 0 16,24 0-16,-24 0 0,25 0 0,0 0 15,0 0-15,0 0 0,-1 0 0,1 0 16,0 0-16,0 0 0,0 0 0,24 0 15,1 0-15,-1 0 0,26 0 16,-25 0-16,24 0 0,-24 0 0,24 0 16,0 0-16,1 0 0,24 0 0,50 25 15,-25-1-15,25-24 0,-75 25 0,25 0 16,1-25-16,-26 0 0,-24 0 0,24 0 15,0 0-15,-24 0 0,0 0 0,-1 0 16,50 0 0,-74 0-16,0 0 0,0 0 15,0 0-15,24 0 0,-24 0 0,0 0 16,24 0-16,-49 0 0,25 0 0,25 0 15,0 0-15,-26 0 0,1 0 16,0 0-16,0 0 0,24 0 0,-24 0 16,0 0-16,0 0 0,-25 0 0,49 0 15,-24 0-15,0 0 0,25 0 0,-50 0 16,24 0-16,26 0 0,-25 0 0,0 0 15,-1 0-15,1 0 0,0 0 0,0 0 16,0 0-16,-1 0 0,1 0 0,0 0 16,0 0-16,-25 0 0,25 0 0,-1 0 15,1 0-15,-25 0 0,25 0 0,0 0 16,-25 0-16,25 0 0,-25 0 15,24 0-15,1 0 16,-25 0-16,25 0 0,-25 0 0,25 0 16,-25 0-16,25 0 0,-1 0 0,-24 0 15,25 0-15,0 0 0,0 0 0,-25 0 16,25 0-16,-25 0 15,25 0-15,-25 0 94,24 0-94,1 0 16,-25 0-16,25 0 0,-25 0 15,25 0-15,0 0 0,-1 0 0,-24 0 16</inkml:trace>
  <inkml:trace contextRef="#ctx0" brushRef="#br0" timeOffset="25317.4481">17090 4738 0,'25'0'141,"0"0"-126,25 24-15,-50-24 0,24 0 0,26 0 16,0 0-16,-1 0 0,26 0 0,-26 0 15,26 0-15,-1 0 0,1 0 16,49 0-16,74 0 0,-24 0 0,24 0 16,-49 0-16,-50 0 0,0 0 0,1 0 15,24 0-15,-25 0 0,0 0 0,0 0 16,25 0-16,-49 0 0,24 0 0,-25 0 15,1 0-15,-26 0 0,26 0 0,-1 0 16,1 0-16,-26 0 0,26 0 0,-51 0 16,26 0-16,-25 0 0,0 0 0,-1 0 15,-24 0-15,25 0 0,-25 0 16,25 0 46,-25 0-62,50 0 0,-50 0 0,24 0 16,1 0-16,-25 0 0,25 0 0,-25-24 15,25 24-15,-25 0 0,25 0 16,-1 0 0,-24 0-16,25 0 0,-25-25 15,25 25-15,0 0 0,24-25 0,-49 25 16,25 0-16,0 0 0,0 0 0,25 0 15,-50 0-15,49-25 0,-24 25 0,-25 0 16,50 0-16,-50 0 0,24 0 0,1 0 16,0 0-16,-25 0 0,25 0 0,-25 0 15,25 0-15,-1 0 0,1 0 0,0 0 16,0 0-16,0 0 0,-1 0 0,1 0 15,0 0-15,0 0 0,24 0 0,-24 0 16,-25 0-16,50 0 0,-50 0 0,49 0 16,-24 0-16,0 0 0,0 0 15,24 0-15,-24 0 0,0 0 0,25 0 16,-1 0-16,1 0 0,-25 0 0,49 0 15,-49 0-15,0 0 0,24 0 0,1 0 16,-25 0-16,0 0 0,-1 0 0,1 0 16,0 0-16,0 0 0,0 0 0,-25 0 15,24 0-15,-24 0 0,50 0 0,-25 0 16,0 0-16,-1 0 0,26 0 0,-25 0 15,0 0-15,-1 0 0,1 0 0,0 0 16,0 0-16,0 0 0,-1 0 0,-24 0 16,25 0-16,0 0 0,-25 0 15,25 0 1,-25 0-1,49 0-15,-49 0 16,25 0-16,0 0 0,0 0 16,-25 0-16,25 0 0,-25 0 0,25 0 15,-25 0-15,24 0 0,1 0 16,-25 0-16,25 0 0,-25 0 0,25 0 15,0 0-15,-1 0 16,1 0-16,0 0 0,-25 0 16,25 0-16,-25 0 0,25 0 15,-1 0-15,1 0 0,-25 0 0,25 0 16,0 0-16,0 0 0,-25 0 0,49 0 15,-49 0-15,25 0 0,-25 0 0,25 0 16,-25 0-16,25 0 0,-1 0 0,-24 0 16,25 0-16,-25 0 0,25 0 15</inkml:trace>
  <inkml:trace contextRef="#ctx0" brushRef="#br0" timeOffset="33400.9105">5407 13122 0,'25'0'140,"0"0"-140,25 0 0,-1 0 16,50 0-16,-24 0 0,24 0 0,-24 24 15,24-24-15,0 0 0,25 25 0,-25 0 16,0-25-16,25 25 0,-24-25 0,-1 0 15,0 0-15,25 0 0,-49 0 0,24 0 16,0 0-16,-25 0 0,1 0 0,49 25 16,-50-25-16,1 0 0,-1 0 0,0 0 15,1 0-15,-1 0 0,-24 0 0,24 0 16,1 0-16,-1 0 0,-24 0 0,49 0 15,-49 0-15,24 0 0,-24 0 0,24 0 16,-24 0-16,24 0 0,-24 0 16,49 0-16,-50 0 0,1 0 0,0 0 15,-1 0-15,1 0 0,0 0 0,-26 0 16,1 0-16,25 0 0,-1 0 0,-24 0 15,25 0-15,-25 0 0,-25 0 0,49 0 16,-24 0-16,0 0 0,0 0 0,-25 0 16,49 0-16,-24 0 0,-25 0 0,50 0 15,-26 0-15,1 0 0,0 0 0,0 0 16,0 0-16,24 0 0,-24 0 0,0 0 15,24 0-15,-24 0 0,0 0 0,0 0 16,0 0-16,0 0 0,-25 0 16,49 0-16,-49-25 0,25 25 0,-25 0 15,25 0-15,-25 0 0,25 0 0,-1 0 16,-24 0-16,25 0 0,-25 0 0,25 0 15,0 0-15,-25 0 0,25 0 0,-1 0 16,1 0-16,0 0 0,-25-25 0,50 25 16,-50 0-16,24 0 0,1 0 0,0 0 15,0 0-15,0 0 0,-1 0 0,1 0 16,25 0-16,-25 0 0,49 0 0,0 0 15,-24 0-15,49 0 0,25 0 0,25 0 16,25 0-16,-50 0 0,25 0 16,-1 0-16,-24 0 0,-24 0 0,49 0 15,-50 0-15,0 0 0,25 0 0,-25 0 16,-24 0-16,-1 0 0,-24 0 0,24 0 15,-24 0-15,24 0 0,-24 0 0,-1 0 16,1 0-16,-25 0 0,24 0 0,-24 0 16,25 0-16,-1 0 0,-24 0 0,25 0 15,-25 0-15,49 0 0,-49 0 0,0 0 16,-1 0-16,1 0 0,0 0 0,0 0 15,0 0-15,-1 0 0,1 0 0,0 0 16,0 0-16,-25 0 16,25 0-16,-1 0 0,-24 0 15,25 0 1,-25 0-16,25 0 0,0 0 15,-25 0-15,25 0 0,-1 0 16,1 0-16,0 0 0,-25 0 16,25 0-16,0 0 0,-1 0 0,1 0 15,0 0-15,0 0 0,0 0 0,-1 0 16,1 0-16,0 0 0,25 0 0,-1 0 15,-24 0-15,25 0 0,-1 0 0,26 0 16,-26 0-16,1 0 0,24 0 16,-24 0-16,24 0 0,1 0 0,-26 0 15,-24 0-15,25 0 0,24 25 0,-24-25 16,-1 0-16,1 0 0,-25 0 0,49 0 15,-49 0-15,0 0 0,25 0 0,-26 0 16,1 0-16,0 0 0,25 0 0,-26 0 16,1 0-16,25 0 0,-25 0 0,-1 0 15,26 0-15,0 0 0,-26 0 0,1 0 16,25 0-16,-25 0 0,-1 0 0,1 0 15,0 0-15,25 0 0,-50 0 0,24 0 16,-24 0-16,25 0 0,-25 0 16,25 0-16,0 0 0,-25 0 15,25 0-15,-1 0 0,1 0 0,-25 0 16,25 0-16,-25 0 0,25 0 15,0 0-15,-25 0 16,25 0-16,-25 0 0,24 0 16,-24 0-1,25 0-15,0 0 0,-25 0 0,50 25 16,-26-25-16,1 25 0,25-25 0,-25 0 15,-25 0-15,49 0 0,-24 0 0,0 0 16,0 0-16,-1 0 0,1 0 16,0 0-16,0 0 0,24 0 0,-49 0 15,25 0-15,25 0 0,-25 24 0,-1-24 16,26 25-16,-25-25 0,0 0 0,24 0 15,-24 25-15,25-25 0,-1 0 0,-24 0 16,0 0-16,24 0 0,-24 25 0,0-25 16,25 0-16,-25 0 0,-1 0 0,1 0 15,-25 0-15,25 0 0,0 0 0,-25 0 16,25 0-16,-1 0 0,1 25 0,0-25 15,-25 0-15,50 0 0,-50 0 0,49 0 16,-49 0-16,25 0 0,25 0 16,-26 0-16,1 0 0,0 0 0,0 0 15,0 0-15,-25 0 0,24 0 0,-24 0 16,25 0 46,0 0-46,-25 0-1,25 0 1,-25 0-16,25 0 16,-25 0-16,24 0 0,1 0 15,0 0-15,-25 0 0,50 0 0,-50 0 16,49 0-16,-24 0 0,0 0 0,0 0 15,24 0-15,-24 0 0,0 0 0,25 0 16,-26 0-16,1 0 0,50 0 0,-51 0 16,-24 0-16,50 0 0,-50 0 0,25 0 15,-25 0-15,25 0 0,-1 0 16,-24 0-16,25 0 0,0 0 15,0 0-15,-25 0 0,25-25 16,-1 25-16,1 0 0,0 0 0,0-25 16,0 25-16,-25 0 0,24 0 0,-24 0 15,25 0-15,0 0 0,-25 0 16,0-25 31,25 25-32</inkml:trace>
  <inkml:trace contextRef="#ctx0" brushRef="#br0" timeOffset="35634.0382">5631 14461 0,'0'0'0,"0"-25"15,0 25 110,0 0-125,24 0 16,1 0-16,50 0 0,-26 0 0,26 50 15,24-50-15,50 25 0,0 0 0,-1-1 16,1-24-16,74 25 0,-24 25 0,-25-25 16,49-1-16,-25-24 0,1 25 0,-1-25 15,25 0-15,-24 0 0,24 0 0,0 0 16,-49 25-16,24 0 0,-24-25 0,0 25 15,-1-25-15,-49 0 0,25 0 16,0 0-16,-50 24 0,0-24 0,50 25 16,-74-25-16,24 0 0,-25 0 0,1 0 15,-1 0-15,0 0 0,1 0 0,-26 0 16,1 0-16,0 0 0,-1 0 0,26 0 15,-26 25-15,1-25 0,24 0 0,-24 0 16,24 0-16,-24 0 0,49 0 0,-49 0 16,24 0-16,-24 0 0,24 0 0,1 0 15,-26 0-15,26 0 0,-1 0 0,-24 0 16,24 0-16,-24 0 0,-1 0 0,1 0 15,24 0-15,-24 0 0,0 0 16,-1 0-16,1 0 0,-1 0 0,1 0 16,-25 0-16,49 0 0,-24 0 0,24 0 15,-24 0-15,24 0 0,-24 0 0,24 0 16,-24 0-16,0 0 0,24 0 0,0 0 15,1 0-15,-26 0 0,26 0 0,-26 0 16,26 0-16,-26 0 0,26 0 0,-26 0 16,1 0-16,-25 0 0,24 0 0,-24 0 15,25 0-15,-25 0 0,24 0 16,-24 0-16,25 0 0,-1 0 0,1 0 0,-25 0 15,24 0-15,1 0 0,24 0 16,-24 0-16,0 0 0,-1 0 0,1 0 16,24 0-16,-24 0 0,-1 0 0,-24 0 15,25 0-15,24 0 0,-24 0 0,-25 0 16,24 0-16,1 0 0,24 0 0,-24 0 15,0 0-15,24 0 0,0 0 0,26 0 16,-1 0-16,25 0 0,-75 0 16,26 0-16,24 0 0,-24 0 0,-1 0 0,-24 0 15,123 0 1,-123 0-16,-25 0 0,24 0 0,-49 0 15,50 0-15,-50 0 0,25 0 0,-1 0 16,1 0-16,-25 0 0,25 0 16,0 0-16,0 0 0,-25 0 0,24 0 15,-24 0-15,25 0 0,0 0 0,0 0 16,-25 0-16,0-25 0,25 25 15,-25 0-15,0 0 110,24 0-110,1-25 0,-25 25 15,0-24-15,25 24 16</inkml:trace>
  <inkml:trace contextRef="#ctx0" brushRef="#br0" timeOffset="45321.5922">24259 12005 0,'-25'0'62,"0"0"-46,25 0-16,-24 0 109,24 0-109,-50 0 0,50 0 16,-50 0-16,50 0 0,-24 0 0,-26 0 15,25 0-15,0 0 0,1 0 0,-1 0 16,0 0-16,0 0 0,0 0 0,25 0 15,-25 0-15,25 0 0,-24 0 0,-1 0 16,0 0-16,25 0 0,-25 0 16,25 0-16,-25 0 0,1 0 0,24 0 15,-25 0-15,25 0 0,-25 0 16,25 0-16,-25 0 15,0 0-15,25 0 0,-24 0 78,24 0-78,-25 0 16,0 0 109,25 0-125,-25 0 0,25 0 15,-25 0-15,25 0 0,0 0 16,0 0-16,-24 25 0,24-25 16,0 25-16,0 0 0,-25-25 15,25 25-15,0-25 0,-25 24 0,25 1 16,0-25-1,0 25-15,0-25 16,0 25 0,0-25-16,0 25 62,0 0-62,0-25 0,0 24 16,0-24-16,0 25 15,25 0-15,0-25 16,-25 0-16,0 0 15,24 25-15,-24-25 0,25 0 0,0 0 16,0 0-16,0 25 0,-1-1 0,26-24 16,-25 0-16,24 0 0,1 25 0,0-25 15,-1 0-15,1 0 0,0 25 0,24-25 16,-24 0-16,-1 0 0,1 0 0,-1 0 15,1 0-15,-25 0 0,0 25 0,-1-25 16,1 0-16,-25 0 0,25 0 0,0 0 16,0 0-16,24 0 0,-49 0 15,25 0-15,25 0 0,-50 0 0,49 0 16,-49 0-16,25 0 0,0 0 0,0 0 15,-1 0-15,1 0 0,0 0 0,0 0 16,0 0-16,24 0 0,-24 0 0,25 0 16,-25 0-16,24 0 0,-24 0 0,25 0 15,49 0-15,-74 0 16,-1 0-16,1 0 0,-25 0 0,25 0 15,-25 0-15,25 0 47,-25 0-31,0 0 140,0-25-156,0 25 15,0-25 1,0 25 0,0-25-16,0 25 0,0-24 15,0-1-15,0 25 0,-25-25 16,25 25-16,-25 0 0,0-25 0,25 0 15,-24 25-15,24-24 0,-25 24 16,0 0-16,25-25 0,-25 25 16,25-25-16,-25 0 15,25 25-15,-24 0 16,-1-25-16,0 25 0,25 0 0,-25-25 15,0 25-15,1-24 0,-1 24 0,25 0 16,-25-25-16,25 25 0,-25 0 0,0 0 16,0 0-16,25-25 0,-24 25 15,24 0-15,-25-25 0,0 25 16,25 0-16,-25 0 15,25 0-15,-25 0 0,1 0 0,-1 0 16,0-25-16,0 25 0,25 0 0,-25 0 16,1 0-16,-1 0 0,0 0 15,0 0-15,0-24 0,25-1 0,-24 25 16,24 0-16,-25 0 15,0 0-15,25 0 0,-25 0 16,25 0-16,-25 0 0,1 0 0,24 0 16,-25 0-16,0 0 0,0 0 0,0 0 15,25 0-15,-49 0 0,49 0 0,-25 0 16,25 0-16,-50 0 0,50 0 15,-24 0-15,24 0 32,-25 0-17,0 0-15,25 0 16,-25 0-16,25 0 15,-25 0-15,25 0 0,-24 0 16</inkml:trace>
  <inkml:trace contextRef="#ctx0" brushRef="#br0" timeOffset="47461.7146">23937 12874 0,'0'-25'31,"-25"25"-15,0 0-16,25 0 15,-25 0-15,25 0 0,-25 0 32,0 0-17,25 0-15,-24 0 0,24 0 0,0 0 16,-25 0-16,25 25 15,-25-25-15,0 0 0,0 0 0,25 24 16,-24-24-16,-1 0 0,25 0 0,-25 25 16,0 0-16,0-25 0,25 0 0,-24 0 15,24 25-15,-25-25 0,0 25 16,25-25-16,-25 24 0,25-24 15,-25 25-15,1-25 16,24 25-16,0 0 16,-25-25-16,25 0 0,0 25 15,0-25 79,0 24-94,0-24 15,25 25-15,-1-25 16,-24 25-16,25-25 0,-25 0 16,25 25-16,0-25 0,-25 0 0,25 25 15,-1-25-15,-24 25 16,25-1-16,0-24 15,-25 0-15,0 25 0,25-25 16,-25 0-16,25 0 0,-1 0 0,-24 25 16,25-25-16,-25 0 15,25 25-15,-25-25 0,25 0 0,0 0 16,-1 0-16,-24 0 0,50 25 0,-50-25 15,50 0-15,-50 0 0,25 0 0,-1 24 16,1-24-16,0 0 0,0 0 0,0 25 16,-1-25-16,1 0 0,25 25 0,-25-25 15,-1 0-15,26 25 0,-50-25 0,25 0 16,24 25-16,-49-25 0,50 24 15,-50-24-15,50 0 0,-50 0 0,24 0 16,1 25-16,0-25 0,-25 0 0,25 0 16,-25 0-16,25 0 0,-25 0 0,24 0 15,1 0-15,-25 0 0,25 0 0,-25 0 16,25 0-16,0 0 0,-1 0 0,1 0 15,0 0-15,0 0 0,-25 0 0,25 0 16,-1 0-16,-24 0 0,25 0 0,-25 0 16,25 0-16,-25 0 0,25 0 15,0 0-15,-25 0 0,25 0 0,-25 0 16,24 0-16,1 0 15,-25 0-15,25 0 16,-25 0 0,0-25-16,25 1 0,-25 24 15,0-25 1,0 25-16,0-25 0,25 0 15,-25 25-15,24-25 0,-24 25 16,0 0-16,0-24 16,0 24-16,0-25 0,0 0 15,0 25-15,0-25 16,0 25-16,0-25 15,0 1-15,0 24 16,0-25-16,0 25 16,0-25-16,0 0 0,0 0 15,-24 25-15,24-25 0,-25 25 16,25-24-16,-25-1 0,25 25 0,-50 0 15,50 0-15,-24-25 0,-1 25 0,25 0 16,-25-25-16,25 25 0,-25-25 0,25 25 16,-25 0-16,0 0 0,1 0 0,24 0 15,-25 0-15,0 0 0,0-24 0,25 24 16,-25 0-16,1 0 0,24 0 15,-25-25-15,0 25 0,0 0 0,0 0 16,25 0-16,-49 0 0,49 0 0,-50-25 16,50 25-16,-25 0 0,-24 0 0,49 0 15,-50-25-15,1 25 0,24 0 0,-25 0 16,25 0-16,-24 0 0,24-25 0,-25 25 15,1 0-15,24 0 0,0 0 0,-24 0 16,-1 0-16,50 0 0,-50 0 0,50 0 16,-25 0-16,1 0 0,-1 0 0,25 0 15,-25 0-15,25 0 16</inkml:trace>
  <inkml:trace contextRef="#ctx0" brushRef="#br0" timeOffset="49807.8489">24011 13643 0,'0'0'63,"-25"0"-48,25 0-15,-25-25 0,25 25 16,-24 0-16,24 0 0,-25 0 0,0 0 16,25 0-16,-25 0 0,25 0 0,-50 0 15,50 0-15,-24 0 0,-1 0 0,0 0 16,-25 0-16,26 0 0,-1 0 0,-25 0 15,50 0-15,-25 0 0,-24 0 0,24 0 16,0 0-16,0 0 0,1 0 16,-1 0-16,0 0 0,25 0 0,-25 0 15,0 0-15,1 0 16,-26 0-16,50 0 0,0 0 15,-25 0-15,25 0 16,0 0 0,-25 0-16,1 0 0,24 25 15,0-25-15,-25 24 0,25-24 0,0 0 16,-25 25-16,25-25 0,0 0 0,-25 25 15,0 0-15,25-25 0,0 25 0,0-25 16,0 24-16,0-24 0,0 25 16,0-25-16,0 25 0,-24-25 0,24 25 15,0-25 1,0 25 15,0-1-15,0-24-16,0 25 0,0 0 0,0 0 15,24 0-15,1-25 0,0 49 0,0-49 16,-25 50-16,25-50 0,-1 49 0,1-49 15,-25 25-15,50 0 0,-50 0 0,25-25 16,-25 25-16,24-25 0,-24 24 16,25-24-16,0 0 0,-25 25 0,25 0 15,-25-25-15,25 0 0,-1 0 16,-24 0-16,25 0 15,0 0-15,0 0 16,-25 0-16,25 0 0,-25 25 16,24-25-16,-24 0 0,25 0 0,0 0 15,25 25-15,-50-25 0,24 0 0,1 0 16,0 0-16,25 0 0,-50 0 0,24 0 15,1 0-15,0 0 0,0 0 0,0 0 16,0 0-16,-25 0 0,24 0 16,-24 0-16,25 0 0,0 0 15,-25 0-15,25 0 0,-25 0 16,25 0-16,-25 0 0,24 0 15,1 0-15,-25 0 0,25 0 0,-25 0 16,25 0-16,0 0 0,-25 0 0,24 0 16,-24 0-16,25 0 0,-25 0 0,25 0 15,0 0-15,0 0 0,-25 0 0,24 0 16,1 0-16,-25 0 0,25 0 0,-25 0 15,25 0-15,0 0 32,-25 0 14,0 0-46,24 0 0,-24 0 16,25 0-16,-25-25 0,0 25 16,0-25-1,0 25-15,0-25 16,0 0-1,0 25-15,0-24 0,0 24 16,0-25 0,0 25-16,0-25 15,0 0 1,0 25-16,0 0 15,0-25-15,0 25 0,0 0 0,-25 0 16,25-24-16,-24-1 0,-1 25 16,25 0-16,-25-25 0,0 25 0,0 0 15,25 0-15,-24-25 0,24 25 0,-50-25 16,50 25-16,-25 0 0,0 0 0,1-24 15,24 24-15,-25-25 0,25 25 0,-25 0 16,0 0-16,25-25 0,0 25 16,-25 0-16,25 0 15,-24 0 1,24 0-1,-25-25-15,0 25 16,25 0 0,-25 0-16,25-25 15,-49 25 1,24 0-16,25-24 0,-25 24 15,25-25-15,-25 25 0,25 0 0,-25 0 16,25 0-16,-25 0 0,25 0 16,-24 0-1,-1 0 1,25 0-16,-25 0 0,25 0 15,-25 0 1,25-25-16,-25 25 16,1 0-16,24 0 15,-25-25-15,25 25 16,-25 0-16</inkml:trace>
  <inkml:trace contextRef="#ctx0" brushRef="#br0" timeOffset="51944.971">23242 14808 0,'0'0'16,"-25"0"-16,0 0 0,25 0 0,-24 0 16,24 0-16,-50 0 0,50 0 15,-25 0-15,25 0 0,-25 0 0,1 0 16,24 0-16,-25 0 0,25 0 0,-25 0 15,25 0-15,-25 0 0,0 0 16,25 0-16,-24 0 16,24 0 46,-25 0-46,0 0-16,25 0 0,-25 0 0,25 0 15,0 0-15,0 25 0,-25 0 16,25-25-16,0 25 0,-24-25 0,-1 25 15,25-25-15,0 24 0,-25 1 0,25-25 16,0 25-16,0-25 0,0 25 16,0-25-16,0 25 0,0-1 15,0-24-15,0 25 0,0-25 47,0 25-47,0 0 16,0 0-16,0-25 0,0 49 0,0-49 15,25 0-15,0 50 0,-1-50 0,1 25 16,0-1-16,-25 1 0,50-25 15,-50 25-15,24-25 0,-24 25 0,25 0 16,0-25-16,-25 0 0,25 0 16,-25 0-16,25 25 0,-1-25 15,-24 0-15,25 0 16,-25 0-16,25 24 0,-25-24 15,25 0-15,0 0 0,-1 0 0,-24 25 16,50-25-16,-50 0 0,50 0 0,-26 25 16,1-25-16,0 0 0,0 25 0,0-25 15,49 0-15,-49 0 0,0 0 0,49 25 16,-49-25-16,24 0 0,1 0 0,0 0 15,-26 0-15,1 24 0,25-24 0,-25 0 16,0 0-16,-1 0 0,1 0 16,0 25-16,-25-25 0,25 0 0,-25 0 15,25 0-15,-1 0 16,-24 0-16,25 0 0,0 0 0,0 0 15,0 0-15,-25 0 0,49 0 0,-49 0 16,25 0-16,0 0 0,0 0 0,-1 0 16,-24 0-16,25 0 0,0 0 0,-25 0 15,25 0-15,-25 0 16,25 0 46,-1 0-62,-24 0 16,0-25-16,0 25 0,0-24 15,0-1-15,0 25 0,0-25 0,0 0 16,0 0-16,0 25 16,0-24-16,0 24 0,0-25 15,0 0 1,0 25-16,0-25 0,0 25 15,0-25-15,0 25 16,0-25-16,0 1 16,0 24-16,0-25 0,-24 25 15,24-25-15,0 0 0,-25 25 0,25-25 16,-25 25-16,0 0 0,25-24 0,-25 24 15,1 0-15,-1-25 0,25 25 0,-25-25 16,25 25-16,-50-25 0,50 25 0,-24 0 16,-1-25-16,0 25 0,25 0 0,-25-24 15,0 24-15,1 0 0,24 0 0,-50-25 16,50 0-16,-25 25 0,0 0 0,25-25 15,-24 25-15,-1 0 0,0 0 0,25 0 16,-50-25-16,50 25 0,-25-24 16,1 24-16,24 0 0,-25 0 15,25 0-15,-25 0 0,0-25 0,0 25 16,25 0-16,-24 0 0,24 0 15,-25 0-15,0-25 0,25 25 16,-25 0-16,25 0 16,-25 0-16,1 0 15,-1 0 1,25 0-16,-25-25 0,25 25 0,-25 0 0,0 0 15,1 0-15,24-25 0,-50 25 16,50 0-16,-25 0 0,25 0 16,-25 0-16,1 0 0,-1 0 0,25 0 15,-25 0-15,0 0 0,0 0 0,25 0 16,-24-24-16,-1 24 0,25 0 15,-25 0-15,25 0 0,-50 0 16,50 0-16,-24 0 16,-1 0-16,0 0 0,0 0 15,0 0-15,1 0 16,24 0-16,-25 0 0,25 0 15,-25 0 17,25-25-32,-25 25 15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ax="1366" units="cm"/>
          <inkml:channel name="Y" type="integer" max="768" units="cm"/>
          <inkml:channel name="T" type="integer" max="2.14748E9" units="dev"/>
        </inkml:traceFormat>
        <inkml:channelProperties>
          <inkml:channelProperty channel="X" name="resolution" value="28.34025" units="1/cm"/>
          <inkml:channelProperty channel="Y" name="resolution" value="28.33948" units="1/cm"/>
          <inkml:channelProperty channel="T" name="resolution" value="1" units="1/dev"/>
        </inkml:channelProperties>
      </inkml:inkSource>
      <inkml:timestamp xml:id="ts0" timeString="2019-12-15T04:04:25.661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12601 8632 0,'0'0'78,"25"0"-78,-1 0 0,1 0 16,25 0-16,-25 25 0,-1-25 0,26 0 15,-50 0-15,25 0 0,0 0 0,-1 0 16,1 0-16,-25 0 0,25 0 0,0 0 16,-25 0-16,25 0 0,-25 0 0,24 0 15,-24 25-15,50-25 0,-50 0 0,25 0 16,-25 0-16,49 0 0,-49 0 0,25 0 15,0 0-15,0 0 0,0 0 16,0 0-16,-1 0 0,-24 0 0,25 0 16,-25 0-16,25 0 0,0 0 0,-25 0 15,25 0 1,-1 0-16,1 0 0,-25 0 0,25 0 15,-25 0-15,25 0 0,-25 0 0,25 0 16,-1 0-16,-24 0 0,25 0 16,-25 0-16,25 0 0,0 0 0,0 0 15,-25 0-15,49 0 0,-49 0 0,25 0 16,0 0-16,0 0 0,-1 0 0,1 0 15,0 0-15,-25 0 0,25 0 16,-25 0-16,25 0 16,-1 0 46,-24 0-62,25 0 16,-25 0-1,25 0-15,-25 0 0,25 0 0,0 0 16,-25 0-16,24 0 0,-24 0 0,50 0 15,-50 0-15,25 0 0,-25 0 16,25 0-16,-1 0 0,1 0 0,-25 0 16,25 0-16,0 0 0,0 0 0,-25 0 15,49 0-15,-49 0 0,25 0 0,0 0 16,0 0-16,0 0 0,-25 0 0,24 0 15,1 0-15,0 0 0,-25 0 0,50 0 16,-50 0-16,24 0 0,1 0 0,0 0 16,0 0-16,-25 0 0,25 0 0,-1 0 15,-24 0-15,25 0 0,-25 0 16,25 0-16,0 0 0,-25 0 15,25 0-15,-25 0 16,24 0-16,1 0 0,0 0 0,0 0 16,0 0-16,-1 0 0,-24 0 0,50 0 15,-50 0-15,25 0 0,0 0 0,-1 0 16,-24 0-16,25 0 0</inkml:trace>
  <inkml:trace contextRef="#ctx0" brushRef="#br0" timeOffset="5039.2882">12824 7764 0,'-25'0'0,"25"0"16,-25 0-16,25 0 62,-24 0-62,-1 0 16,25 0-1,-25 0 1,25 0 46,-25 0-46,25 0-16,-25 0 15,1 0 126,24 0-141,-25 0 0,25 0 15,0 0-15,0 0 0,0 25 16,-25-25-16,25 0 0,-25 0 16,25 24-16,0 1 0,0-25 15,-25 25-15,25-25 0,0 25 0,-24-25 16,24 25-16,0-1 0,-25-24 15,25 25-15,0-25 0,-25 25 16,25 0-16,0-25 16,0 25-16,0-25 15,0 25-15,0-25 16,0 24-16,0 1 0,0-25 15,0 25-15,0-25 0,0 25 16,0 0-16,0-25 0,0 24 16,0-24-1,0 25 1,0-25-16,0 25 15,0 0-15,0-25 16,0 25-16,0-25 16,0 24-16,0 1 15,0-25-15,0 25 0,0-25 16,0 25-16,0-25 0,0 25 15,25-1-15,-25-24 16,0 25 0,0-25-1,0 25-15,25 0 0,-25-25 16,0 0-16,0 25 0,24-25 15,-24 24-15,25-24 0,0 25 16,-25 0 0,25-25-16,-25 25 15,25-25 1,-25 25-1,24-25-15,-24 24 0,0-24 16,0 25-16,25-25 16,-25 0-1,25 25-15,-25-25 0,25 0 16,-25 25-16,0 0 0,25-25 15,-25 0-15,0 24 16,24-24 15,-24 25-31,25-25 0,-25 25 16,25-25-16,-25 0 0,25 0 15,-25 25-15,25-25 0,-25 25 16,24-25 0,1 24-1,-25-24 1,25 0-16,-25 25 15,25-25 1,0 0 15,-25 25-31,24-25 16,-24 0-1,25 25 1,-25-25 0,25 0-1,0 0-15,0 25 16,-25 0-1,24-25 1,1 0-16,-25 0 0,0 24 16,25-24-16,-25 0 15,25 25-15,-25-25 16,25 0-16,0 0 15,-25 25-15,0-25 0,24 0 16,-24 0-16,25 25 0,0-25 16,-25 0-16,25 0 15,0 0-15,-1 0 0,-24 25 16,25-25-16,-25 24 0,0-24 0,25 0 15,-25 0 1,25 0-16,0 25 0,-25-25 16,24 0-16,-24 0 0,25 0 15,0 0-15,-25 25 0,25-25 0,-25 0 16,25 0-16,-1 0 0,1 0 0,-25 0 15,50 25-15,-50-25 0,25 0 0,-25 0 16,24 0-16,-24 25 0,25-25 0,0 0 16,-25 0-16,25 0 0,-25 0 15,25 0-15,-1 0 0,1 0 0,0 0 16,0 0-16,0 0 0,-25 0 0,49 24 15,-49-24-15,25 0 0,-25 0 0,25 0 16,0 0-16,-25 0 0,24 0 0,-24 0 16,25 0-16,0 0 15,-25 0-15,25 0 0,-25 0 16,25 0-16,-25 0 15,24 0-15,1 0 0,-25 0 16,25 0-16,-25 0 0,25 0 0,0 0 16,-25 0-16,25 0 0,-25 0 0,24 0 15,1 0-15,0 0 0,0 0 0,0 0 16,-25 0-16,24 0 0,26 0 0,-50 0 15,50 0-15,-50 0 0,24-24 0,1 24 16,0-25-16,25 25 0,-50 0 0,24 0 16,-24 0-16,25-25 0,0 25 0,0 0 15,0 0-15,-1-25 0,-24 25 0,50-25 16,-50 25-16,25 0 0,-25-24 15,25 24-15,-25-25 0,24 25 0,1 0 16,-25-25-16,25 0 0,-25 25 16,25 0-16,-25-25 0,25 25 0,-25-24 15,24-1-15,-24 25 0,25 0 0,-25-25 16,0 25-16,25-25 0,0 25 0,-25-25 15,0 25-15,0-25 0,0 25 16,0-24-16,0 24 16,0-25-16,0 0 0,25 25 15,-25-25-15,0 25 0,0-25 16,0 25-1,24-24-15,-24-1 0,0 25 16,0-25-16,0 25 0,0-25 0,25 0 16,-25 25-16,0-24 0,0 24 0,0-25 15,0 25-15,25 0 0,-25-25 0,0 0 16,0 25-16,0-25 0,0 25 15,25-24-15,-25-1 16,0 25-16,0-25 16,0 25-16,0-25 15,0 25-15,0-25 0,0 1 16,25 24-16,-25 0 0,25-25 15,-25 25-15,0-25 0,0 0 16,0 25-16,0-25 0,0 25 0,0-24 16,0 24-16,0-25 15,0 0-15,0 25 0,0-25 16,0 25-16,0-25 0,0 1 15,0 24-15,0-25 0,0 25 16,0-25-16,0 25 16,0-25-16,0 0 15,0 1 1,0 24-16,0-25 0,0 0 15,0 25 17,0-25-32,0 25 15,0-25-15,0 25 16,0-25-16,0 1 15,0 24 1,0-25 0,0 25-1,0-25-15,-25 25 16,25-25-1,0 0-15,0 25 0,0-24 16,0 24-16,0-25 0,-25 0 0,25 25 16,-25-25-16,25 25 15,-25 0-15,0 0 16,25-25-16,0 25 0,-24 0 15,24 0-15,-25-24 16,0 24-16,25 0 0,-25 0 0,25-25 16,-25 25-16,1 0 0,-1-25 0,25 25 15,-50-25-15,50 25 0,-25 0 16,25 0-16,-24 0 0,-1 0 15,25-25-15,-25 25 0,25 0 0,-25 0 16,25 0-16,-49 0 0,49 0 0,-25 0 16,25 0-16,-25 0 0,0-24 0,-24 24 15,49 0-15,-25 0 0,-25 0 0,25 0 16,1 0-16,-51 0 0,50 0 0,1 0 15,-1 0-15,-50 0 0,51 0 0,-1 0 16,-25 0-16,50 0 0,-25 0 0,0 0 16,1 0-16,-1 0 0,25 0 15,-25 0-15,0 0 16,25 0-1,-25 0-15,25 0 16,-24 0-16,24 0 0,-25 0 0,0 0 16,25 0-16,-25 0 0,0 0 0,1 0 15,-1 0-15,25 0 0,-50 0 0,50 0 16,-49 0-16,49 0 0,-25 0 0,0 0 15,0 0-15,25 0 0,-25 0 0,25 0 16,-24 0-16,-1 0 0,0 0 0,0 0 16,0 0-16,-24 0 0,24 0 0,0 0 15,0 0-15,-49 0 0,49 0 0,0 0 16,-24 0-16,24 0 0,0 0 15,0 0-15,1 0 0,-1 0 0,0 0 16,25 0-16,-25 0 0,0 0 0,25 0 16,-25 0-1,25 0 1,-24 0-16,-1 0 15,25 0-15,-25 0 0,25 0 32,-25 0-32,25 0 46,-25 0-30,1 0 0,24 0-1,-25 0 79,25 0-94,-25 0 15,25 0-15,-25 0 0,25 0 16,0 24-16,-25-24 0,25 25 0,0 0 16,0-25-16,0 25 0,-24-25 0,24 25 15,0-1-15,0-24 16,-25 0 31,0 25-32,25-25-15,0 0 0,-25 0 16,25 25-1,0-25 110,-25 0-109,1 0-1,24 0-15,0 0 16,-25 0 0,25 0 249</inkml:trace>
  <inkml:trace contextRef="#ctx0" brushRef="#br0" timeOffset="17339.9918">20365 8136 0,'0'-25'78,"24"25"-62,-24 0 0,25 0-16,-25 0 0,0 25 0,0 0 15,0-25-15,0 25 0,25-25 16,-25 24-16,25 1 0,-25 0 15,0-25-15,0 25 0,25-25 0,-25 25 16,0-1-16,0-24 0,24 50 0,1-25 16,-25 0-16,0-25 0,0 24 0,25 1 15,-25 0-15,0 0 0,25 0 16,0-1-16,-25 51 0,0-50 0,24-1 15,26 26-15,-50-25 0,0 24 0,25-24 16,0 0-16,-25 25 0,25-26 0,-25 26 16,24-25-16,1 0 0,-25 24 0,0-24 15,25 0-15,0 25 0,-25-50 0,0 49 16,0-49-16,0 25 0,0 0 0,25 0 15,-25-25-15,0 24 0,0 1 0,0 0 16,24 0-16,-24 0 0,25-1 0,-25 1 16,0 0-16,0 0 0,0-25 0,25 49 15,0-24-15,-25 0 0,0 0 16,0-25-16,0 49 0,25-49 15,-25 25-15,0-25 16,0 25 15,24 0 47,-24-25-62,25 25-1,0-25 1,-25 0-16,25 24 0,-25-24 31,25 0-15,-1 0-1,-24 0 1,25 0-16,-25 0 0,25 25 16,-25-25-16,25 0 0,0 0 15,-25 0-15,24 25 0,1-25 16,0 0-16,-25 0 0,25 0 0,-25 0 15,25 0-15,-1 0 0,-24 0 16,25 25-16,-25-25 16,25 0-16,-25 0 15,25 0-15,0 0 0,-25 0 16,24 0-16,-24 25 0,25-25 0,0 0 15,-25 0-15,25 0 0,0 0 0,-1 0 16,1 0-16,-25 24 0,25-24 0,0 0 16,-25 0-16,25 0 0,-25 0 15,25 0-15,-25 0 0,24 0 16,1 0-16,-25 25 0,25-25 0,-25 0 15,50 0-15,-50 0 0,24 0 0,26 0 16,-50 0-16,50 0 0,-26 0 0,1 0 16,0 0-16,25 0 0,-26 0 0,1 0 15,0 0-15,0 0 0,24 0 0,-24 0 16,-25 0-16,50 0 0,-25 0 0,-1 0 15,1 0-15,0 0 0,0 0 0,-25 0 16,25 0-16,-1 0 0,1 0 0,0 0 16,0 0-16,0 0 0,-1 0 0,1 0 15,50 0 1,-75 0-16,25 0 15,-25 0-15,24 0 16,-24 0-16,25 0 16,0 0-16,-25 0 0,25 0 15,-25 0-15,25 0 0,-1 0 0,-24-25 16,25 25-16,-25-24 0,25 24 0,-25 0 15,25 0-15,0 0 16,-25-25-16,0 25 0,24 0 0,-24 0 16,0-25-16,25 25 0,0 0 0,-25-25 15,25 0-15,-25 25 0,25 0 0,-25-24 16,0 24-16,24-25 0,-24 0 15,25 25-15,-25 0 0,25-25 0,0 25 16,0-25-16,-1 1 0,1-1 0,0 0 16,0 0-16,0 0 0,-1 25 0,1-49 15,0 24-15,0 0 0,0 0 0,-1 1 16,1 24-16,25-50 0,-25 50 0,24-50 15,-49 50-15,25-49 0,-25 49 16,25-25-16,-25 25 0,25-50 0,-25 50 16,24 0-16,-24-24 0,0 24 0,25-25 15,-25 0-15,0 25 0,0 0 0,0-25 16,25 25-16,-25-25 0,25 25 0,-25-24 15,0 24-15,0 0 0,0-25 110,0 25-110,0-25 15,0 25 1,0-25-16,0 0 0,0 25 15,-25 0-15,0 0 0,25-25 16,-25 25-16,1 0 0,24 0 0,-25-24 16,25 24-16,-25 0 0,25-25 15,-25 25-15,0 0 0,1-25 0,24 25 16,-25 0-16,0 0 0,0-25 0,0 25 15,25-25-15,-24 25 0,24 0 16,-50 0-16,50 0 0,-25-24 0,25 24 16,-49 0-16,49 0 0,-25-25 0,25 25 15,-25-25-15,0 25 0,25 0 16,-25 0-16,25 0 0,-24 0 15,24-25 32,-25 25-31,0-25-1,25 1-15,-25 24 16,25-25-16,-25 25 31,1-25-31,24 25 16,-25-25-16,25 0 0,-25 25 15,25-24-15,-25 24 0,0-25 16,1 0-16,24 25 0,-25-25 0,0 25 16,25-25 15,-25 25 16,25-24-32,0-1 1,0 25-1,0-25-15,0 25 0,0-25 16,0 0 0,0 25-16,0-24 15,0 24 1,0-25-16,-25 25 0,1 0 15,24-25-15,0 25 16,-25-25-16,25 25 0,-25 0 16,0 0-16,0-25 0,1 25 15,-1 0-15,0 0 0,0-24 0,0 24 16,-49 0-16,49-25 0,-25 25 0,1 0 15,-1 0-15,1 0 0,-1 0 0,0 0 16,-24 0-16,24 0 0,1 0 0,-1 0 16,1 0-16,-26 0 0,26 0 0,-26 0 15,26 0-15,-1 0 0,0 0 0,-24 0 16,24 0-16,25 0 0,-24 0 0,-1 0 15,25 0-15,1 0 0,-1 0 16,0 0-16,0 0 0,25 0 0,-25 0 16,25 0-16,-24 0 0,-1 0 15,25 0-15,-25 0 0,25 0 16,-25 0-16,25 0 0,-25 0 0,1 0 15,24 0-15,-25 0 0,0 0 0,0 0 16,0 0-16,25 0 0,-24 0 0,-1 0 16,25 0-16,-25 0 0,25 0 15,0 0-15,-25 0 16,25 0 31,-25 0-47,1 0 15,-1 0-15,25 0 0,-50 25 0,50-25 16,-25 0-16,25 24 0,-24-24 15,-1 0-15,25 25 0,0-25 78,-25 0-78,25 0 16,-25 0-16,0 25 0,25-25 16,-25 0-16,25 25 0,-24 0 15,24-25-15</inkml:trace>
  <inkml:trace contextRef="#ctx0" brushRef="#br0" timeOffset="19605.1213">21382 8706 0,'0'25'94,"0"-25"-78,0 25-1,0-25 1,24 0-1,-24 25-15,50-25 0,-50 0 0,25 0 16,0 0-16,-1 0 0,26 0 0,-25 0 16,0 0-16,24 0 0,-24 0 0,0 0 15,0 0-15,0 0 0,-1 0 0,26 0 16,-25 0-16,0 0 0,-1 0 0,1 0 15,0 0-15,25 0 0,-50 0 0,24 0 16,26 0-16,-50 0 0,50 0 0,-26 0 16,1 0-16,25 0 0,-50 0 0,25 0 15,24 0-15,-24 0 0,0 0 0,0 0 16,-25 0-16,24 0 0,1 0 15,-25 0-15,25 0 0,-25 0 16,25 0-16,-25 0 0,25 0 16,-1 0-16,-24 0 0,25 0 15,-25 0-15,25 0 0,0 0 0,0 0 16,-25 0-16,24 0 0,1 0 0,-25 0 15,25 0-15,-25 0 0,25 0 16,-25 0-16,25 0 16,0 0-16,-25 0 31,24 0-16,-24 0-15,25 0 16,0 0-16,-25 0 16,25 0-16,-25 0 0,25 0 15,-25 0-15,24 0 16,1 0-16,-25 0 15,25 0 1,-25 0-16,25 0 16,-25 0-16,25 0 15,-1 0 1,-24 0-16,25 0 15,-25 0-15,25 0 16,0 0-16,-25 0 31,25 0-31,-25 0 16,24 0-16,-24 0 15,25 25 1,0-25 62,-25 0-78,25 0 16</inkml:trace>
  <inkml:trace contextRef="#ctx0" brushRef="#br0" timeOffset="24732.4146">3696 9550 0,'0'0'125,"0"25"-109,50-25-16,-26 0 0,26 24 0,-25-24 15,0 0-15,24 25 0,26-25 0,-26 25 16,1-25-16,-1 0 0,26 0 15,-26 0-15,1 0 0,0 25 0,-26-25 16,51 25-16,-50-25 0,24 24 0,1-24 16,-1 0-16,-24 0 0,0 0 0,49 0 15,-49 0-15,25 0 0,0 0 0,-1 0 16,1 0-16,-25 0 0,24 0 0,1 0 15,-1 0-15,-24 0 0,25 0 0,-1 0 16,-24 0-16,25 0 0,-25 0 0,24 0 16,-24 0-16,0 0 0,0 0 0,-1 0 15,1 0-15,25 0 0,-25 0 0,-1 0 16,1 0-16,0 0 0,0 0 15,24 0-15,-24 0 0,0 0 0,0 0 16,0 0-16,24 0 0,-24 0 0,0 0 16,0 0-16,24 0 0,-49 0 0,50 0 15,-25 0-15,0 0 0,24 0 0,-49 0 16,25 0-16,25-24 0,-50 24 0,49 0 15,-24 0-15,0 0 0,0 0 0,-1 0 16,1 0-16,0 0 0,0 0 0,0 0 16,-1 0-16,1 0 0,-25 0 0,25-25 15,-25 25-15,25 0 0,0 0 0,-25 0 16,24 0 15</inkml:trace>
  <inkml:trace contextRef="#ctx0" brushRef="#br0" timeOffset="26214.4994">3721 10170 0,'0'0'109,"0"0"-109,49 0 16,26 0-16,-26 25 0,26 0 0,-26-25 15,26 24-15,-1-24 0,25 0 0,-24 0 16,-1 25-16,1 0 0,-26-25 15,26 0-15,-26 25 0,26-25 0,-1 0 16,-24 25-16,-1-25 0,1 0 0,24 24 16,-24 1-16,-50-25 0,50 0 0,-50 0 15,24 0-15,-24 0 0,25 0 156,0 0-140,-25 0-1,0 0 1</inkml:trace>
  <inkml:trace contextRef="#ctx0" brushRef="#br0" timeOffset="27536.575">4242 9004 0,'0'-25'62,"0"25"-46,0 0-16,24 0 0,1 0 0,50 0 16,-51 0-16,26 0 0,24 0 0,-24 0 15,24 0-15,1 0 0,-1 0 0,75 0 16,50 0-16,-1 0 0,25 0 0,-124 0 15,1 0-15,24 25 0,0-25 0,0 25 16,-25-25-16,0 0 0,-24 0 16,-1 0-16,0 0 0,1 0 0,-50 0 15,-1 0-15,1 0 0,25 0 0,-25 0 16,-1 0-16,-24 0 0,25 0 0,0 0 15,0 0-15,-25 0 0,25 0 0,-25 0 16,0 0-16,25 0 0,-1 0 0,-24 0 16,25 0-16,-25 0 15,25 0-15</inkml:trace>
</inkml:ink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zh-CN" altLang="en-US" smtClean="0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F89E0E-AF55-4644-B193-C53CFF80BBA5}" type="datetimeFigureOut">
              <a:rPr lang="zh-CN" altLang="en-US" smtClean="0"/>
              <a:t>2020/2/9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55902-BB04-408A-BEFF-65355FEF3C50}" type="slidenum">
              <a:rPr lang="zh-CN" altLang="en-US" smtClean="0"/>
              <a:t>‹#›</a:t>
            </a:fld>
            <a:endParaRPr lang="zh-CN" alt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672272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F89E0E-AF55-4644-B193-C53CFF80BBA5}" type="datetimeFigureOut">
              <a:rPr lang="zh-CN" altLang="en-US" smtClean="0"/>
              <a:t>2020/2/9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55902-BB04-408A-BEFF-65355FEF3C5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510046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F89E0E-AF55-4644-B193-C53CFF80BBA5}" type="datetimeFigureOut">
              <a:rPr lang="zh-CN" altLang="en-US" smtClean="0"/>
              <a:t>2020/2/9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55902-BB04-408A-BEFF-65355FEF3C5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3034004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6186"/>
            <a:ext cx="10515600" cy="1325033"/>
          </a:xfrm>
          <a:prstGeom prst="rect">
            <a:avLst/>
          </a:prstGeo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8293317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F89E0E-AF55-4644-B193-C53CFF80BBA5}" type="datetimeFigureOut">
              <a:rPr lang="zh-CN" altLang="en-US" smtClean="0"/>
              <a:t>2020/2/9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55902-BB04-408A-BEFF-65355FEF3C5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162201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节标题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F89E0E-AF55-4644-B193-C53CFF80BBA5}" type="datetimeFigureOut">
              <a:rPr lang="zh-CN" altLang="en-US" smtClean="0"/>
              <a:t>2020/2/9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55902-BB04-408A-BEFF-65355FEF3C50}" type="slidenum">
              <a:rPr lang="zh-CN" altLang="en-US" smtClean="0"/>
              <a:t>‹#›</a:t>
            </a:fld>
            <a:endParaRPr lang="zh-CN" alt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541916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F89E0E-AF55-4644-B193-C53CFF80BBA5}" type="datetimeFigureOut">
              <a:rPr lang="zh-CN" altLang="en-US" smtClean="0"/>
              <a:t>2020/2/9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55902-BB04-408A-BEFF-65355FEF3C5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974817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F89E0E-AF55-4644-B193-C53CFF80BBA5}" type="datetimeFigureOut">
              <a:rPr lang="zh-CN" altLang="en-US" smtClean="0"/>
              <a:t>2020/2/9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55902-BB04-408A-BEFF-65355FEF3C5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339172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F89E0E-AF55-4644-B193-C53CFF80BBA5}" type="datetimeFigureOut">
              <a:rPr lang="zh-CN" altLang="en-US" smtClean="0"/>
              <a:t>2020/2/9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55902-BB04-408A-BEFF-65355FEF3C5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801805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F89E0E-AF55-4644-B193-C53CFF80BBA5}" type="datetimeFigureOut">
              <a:rPr lang="zh-CN" altLang="en-US" smtClean="0"/>
              <a:t>2020/2/9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55902-BB04-408A-BEFF-65355FEF3C5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78974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C5F89E0E-AF55-4644-B193-C53CFF80BBA5}" type="datetimeFigureOut">
              <a:rPr lang="zh-CN" altLang="en-US" smtClean="0"/>
              <a:t>2020/2/9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8D55902-BB04-408A-BEFF-65355FEF3C5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618246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 smtClean="0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F89E0E-AF55-4644-B193-C53CFF80BBA5}" type="datetimeFigureOut">
              <a:rPr lang="zh-CN" altLang="en-US" smtClean="0"/>
              <a:t>2020/2/9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55902-BB04-408A-BEFF-65355FEF3C5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6799885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C5F89E0E-AF55-4644-B193-C53CFF80BBA5}" type="datetimeFigureOut">
              <a:rPr lang="zh-CN" altLang="en-US" smtClean="0"/>
              <a:t>2020/2/9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F8D55902-BB04-408A-BEFF-65355FEF3C50}" type="slidenum">
              <a:rPr lang="zh-CN" altLang="en-US" smtClean="0"/>
              <a:t>‹#›</a:t>
            </a:fld>
            <a:endParaRPr lang="zh-CN" alt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60426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1" r:id="rId1"/>
    <p:sldLayoutId id="2147483702" r:id="rId2"/>
    <p:sldLayoutId id="2147483703" r:id="rId3"/>
    <p:sldLayoutId id="2147483704" r:id="rId4"/>
    <p:sldLayoutId id="2147483705" r:id="rId5"/>
    <p:sldLayoutId id="2147483706" r:id="rId6"/>
    <p:sldLayoutId id="2147483707" r:id="rId7"/>
    <p:sldLayoutId id="2147483708" r:id="rId8"/>
    <p:sldLayoutId id="2147483709" r:id="rId9"/>
    <p:sldLayoutId id="2147483710" r:id="rId10"/>
    <p:sldLayoutId id="2147483711" r:id="rId11"/>
    <p:sldLayoutId id="2147483712" r:id="rId12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ustomXml" Target="../ink/ink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em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emf"/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5" Type="http://schemas.openxmlformats.org/officeDocument/2006/relationships/customXml" Target="../ink/ink2.xml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emf"/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6" Type="http://schemas.openxmlformats.org/officeDocument/2006/relationships/customXml" Target="../ink/ink3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D:\work\CSDN学院ppt\5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1"/>
            <a:ext cx="12187767" cy="68558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5" name="Title 1"/>
          <p:cNvSpPr>
            <a:spLocks noChangeArrowheads="1"/>
          </p:cNvSpPr>
          <p:nvPr/>
        </p:nvSpPr>
        <p:spPr bwMode="auto">
          <a:xfrm>
            <a:off x="5327937" y="1504950"/>
            <a:ext cx="6432536" cy="12488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>
              <a:lnSpc>
                <a:spcPct val="90000"/>
              </a:lnSpc>
            </a:pPr>
            <a:r>
              <a:rPr lang="en-US" altLang="zh-CN" sz="4400" dirty="0" err="1"/>
              <a:t>Jmeter</a:t>
            </a:r>
            <a:r>
              <a:rPr lang="zh-CN" altLang="en-US" sz="4400" dirty="0"/>
              <a:t>定时器讲解</a:t>
            </a:r>
            <a:endParaRPr lang="en-US" altLang="zh-CN" sz="4267" dirty="0">
              <a:latin typeface="微软雅黑" panose="020B0503020204020204" pitchFamily="34" charset="-122"/>
              <a:ea typeface="微软雅黑" panose="020B0503020204020204" pitchFamily="34" charset="-122"/>
              <a:sym typeface="微软雅黑" panose="020B0503020204020204" pitchFamily="34" charset="-122"/>
            </a:endParaRPr>
          </a:p>
        </p:txBody>
      </p:sp>
      <p:sp>
        <p:nvSpPr>
          <p:cNvPr id="3076" name="文本框 4"/>
          <p:cNvSpPr>
            <a:spLocks noChangeArrowheads="1"/>
          </p:cNvSpPr>
          <p:nvPr/>
        </p:nvSpPr>
        <p:spPr bwMode="auto">
          <a:xfrm>
            <a:off x="5964768" y="3716868"/>
            <a:ext cx="560281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1600">
                <a:solidFill>
                  <a:srgbClr val="7F7F7F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微软雅黑" panose="020B0503020204020204" pitchFamily="34" charset="-122"/>
              </a:rPr>
              <a:t>讲师的</a:t>
            </a:r>
            <a:r>
              <a:rPr lang="en-US" altLang="zh-CN" sz="1600">
                <a:solidFill>
                  <a:srgbClr val="7F7F7F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微软雅黑" panose="020B0503020204020204" pitchFamily="34" charset="-122"/>
              </a:rPr>
              <a:t>CSDN</a:t>
            </a:r>
            <a:r>
              <a:rPr lang="zh-CN" altLang="en-US" sz="1600">
                <a:solidFill>
                  <a:srgbClr val="7F7F7F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微软雅黑" panose="020B0503020204020204" pitchFamily="34" charset="-122"/>
              </a:rPr>
              <a:t>博客地址</a:t>
            </a:r>
            <a:endParaRPr lang="en-US" altLang="zh-CN" sz="1600">
              <a:solidFill>
                <a:srgbClr val="7F7F7F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微软雅黑" panose="020B0503020204020204" pitchFamily="34" charset="-122"/>
            </a:endParaRPr>
          </a:p>
        </p:txBody>
      </p:sp>
      <p:sp>
        <p:nvSpPr>
          <p:cNvPr id="3077" name="矩形 6"/>
          <p:cNvSpPr>
            <a:spLocks noChangeArrowheads="1"/>
          </p:cNvSpPr>
          <p:nvPr/>
        </p:nvSpPr>
        <p:spPr bwMode="auto">
          <a:xfrm>
            <a:off x="6070601" y="2901951"/>
            <a:ext cx="4025900" cy="717549"/>
          </a:xfrm>
          <a:prstGeom prst="rect">
            <a:avLst/>
          </a:prstGeom>
          <a:solidFill>
            <a:srgbClr val="C00000"/>
          </a:solidFill>
          <a:ln>
            <a:noFill/>
          </a:ln>
          <a:extLst>
            <a:ext uri="{91240B29-F687-4F45-9708-019B960494DF}">
              <a14:hiddenLine xmlns:a14="http://schemas.microsoft.com/office/drawing/2010/main" w="25400" cap="flat" cmpd="sng">
                <a:solidFill>
                  <a:srgbClr val="395E8A"/>
                </a:solidFill>
                <a:bevel/>
                <a:headEnd/>
                <a:tailEnd/>
              </a14:hiddenLine>
            </a:ext>
          </a:extLst>
        </p:spPr>
        <p:txBody>
          <a:bodyPr anchor="ctr"/>
          <a:lstStyle/>
          <a:p>
            <a:pPr algn="ctr"/>
            <a:endParaRPr lang="zh-CN" altLang="zh-CN" sz="2400">
              <a:solidFill>
                <a:srgbClr val="FFFFFF"/>
              </a:solidFill>
              <a:latin typeface="宋体" panose="02010600030101010101" pitchFamily="2" charset="-122"/>
              <a:sym typeface="宋体" panose="02010600030101010101" pitchFamily="2" charset="-122"/>
            </a:endParaRPr>
          </a:p>
        </p:txBody>
      </p:sp>
      <p:sp>
        <p:nvSpPr>
          <p:cNvPr id="3078" name="矩形 7"/>
          <p:cNvSpPr>
            <a:spLocks noChangeArrowheads="1"/>
          </p:cNvSpPr>
          <p:nvPr/>
        </p:nvSpPr>
        <p:spPr bwMode="auto">
          <a:xfrm>
            <a:off x="6108700" y="2683934"/>
            <a:ext cx="1252266" cy="9069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400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微软雅黑" panose="020B0503020204020204" pitchFamily="34" charset="-122"/>
              </a:rPr>
              <a:t>WEL</a:t>
            </a:r>
            <a:endParaRPr lang="en-US" altLang="zh-CN" sz="40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微软雅黑" panose="020B0503020204020204" pitchFamily="34" charset="-122"/>
            </a:endParaRPr>
          </a:p>
        </p:txBody>
      </p:sp>
      <p:sp>
        <p:nvSpPr>
          <p:cNvPr id="3079" name="文本框 6"/>
          <p:cNvSpPr>
            <a:spLocks noChangeArrowheads="1"/>
          </p:cNvSpPr>
          <p:nvPr/>
        </p:nvSpPr>
        <p:spPr bwMode="auto">
          <a:xfrm>
            <a:off x="6000752" y="4307418"/>
            <a:ext cx="3647545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r>
              <a:rPr lang="en-US" altLang="zh-CN" sz="1600" dirty="0">
                <a:solidFill>
                  <a:srgbClr val="A5A5A5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微软雅黑" panose="020B0503020204020204" pitchFamily="34" charset="-122"/>
              </a:rPr>
              <a:t>https://blog.csdn.net/henni_719</a:t>
            </a:r>
            <a:endParaRPr lang="zh-CN" altLang="en-US" sz="1600" dirty="0">
              <a:solidFill>
                <a:srgbClr val="A5A5A5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微软雅黑" panose="020B0503020204020204" pitchFamily="34" charset="-122"/>
            </a:endParaRPr>
          </a:p>
        </p:txBody>
      </p:sp>
      <p:pic>
        <p:nvPicPr>
          <p:cNvPr id="3080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3934" y="165100"/>
            <a:ext cx="1729317" cy="7196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cmpd="sng">
                <a:solidFill>
                  <a:srgbClr val="00000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902297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746975"/>
            <a:ext cx="9144000" cy="2387600"/>
          </a:xfrm>
        </p:spPr>
        <p:txBody>
          <a:bodyPr/>
          <a:lstStyle/>
          <a:p>
            <a:r>
              <a:rPr lang="en-US" altLang="zh-CN" dirty="0" err="1" smtClean="0"/>
              <a:t>Jmeter</a:t>
            </a:r>
            <a:r>
              <a:rPr lang="zh-CN" altLang="en-US" dirty="0" smtClean="0"/>
              <a:t>定时器讲解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altLang="zh-CN" dirty="0" smtClean="0"/>
              <a:t>WELTEST</a:t>
            </a:r>
            <a:r>
              <a:rPr lang="zh-CN" altLang="en-US" dirty="0" smtClean="0"/>
              <a:t>讲师：</a:t>
            </a:r>
            <a:r>
              <a:rPr lang="en-US" altLang="zh-CN" b="1" dirty="0" smtClean="0"/>
              <a:t>WEL</a:t>
            </a:r>
          </a:p>
          <a:p>
            <a:r>
              <a:rPr lang="zh-CN" altLang="en-US" dirty="0" smtClean="0"/>
              <a:t>微信公众号：</a:t>
            </a:r>
            <a:r>
              <a:rPr lang="en-US" altLang="zh-CN" b="1" dirty="0" err="1" smtClean="0"/>
              <a:t>WELTest</a:t>
            </a:r>
            <a:endParaRPr lang="en-US" altLang="zh-CN" b="1" dirty="0" smtClean="0"/>
          </a:p>
          <a:p>
            <a:r>
              <a:rPr lang="zh-CN" altLang="en-US" dirty="0" smtClean="0"/>
              <a:t>知识星球号：</a:t>
            </a:r>
            <a:r>
              <a:rPr lang="en-US" altLang="zh-CN" b="1" dirty="0" err="1" smtClean="0">
                <a:latin typeface="+mn-ea"/>
              </a:rPr>
              <a:t>WELTest</a:t>
            </a:r>
            <a:endParaRPr lang="zh-CN" altLang="en-US" b="1" dirty="0">
              <a:latin typeface="+mn-ea"/>
            </a:endParaRP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4" name="墨迹 3"/>
              <p14:cNvContentPartPr/>
              <p14:nvPr/>
            </p14:nvContentPartPr>
            <p14:xfrm>
              <a:off x="2804040" y="5090040"/>
              <a:ext cx="1384200" cy="491400"/>
            </p14:xfrm>
          </p:contentPart>
        </mc:Choice>
        <mc:Fallback xmlns="">
          <p:pic>
            <p:nvPicPr>
              <p:cNvPr id="4" name="墨迹 3"/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2794680" y="5080680"/>
                <a:ext cx="1402920" cy="51012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4645632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本</a:t>
            </a:r>
            <a:r>
              <a:rPr lang="zh-CN" altLang="en-US" dirty="0" smtClean="0"/>
              <a:t>节课程背景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lnSpc>
                <a:spcPct val="150000"/>
              </a:lnSpc>
              <a:buNone/>
            </a:pPr>
            <a:r>
              <a:rPr lang="zh-CN" altLang="en-US" dirty="0" smtClean="0"/>
              <a:t>     由于在性能测试中，要模拟用户操作时间差，需要设置操作之间的等待时间，</a:t>
            </a:r>
            <a:r>
              <a:rPr lang="en-US" altLang="zh-CN" dirty="0" err="1" smtClean="0"/>
              <a:t>Jmeter</a:t>
            </a:r>
            <a:r>
              <a:rPr lang="zh-CN" altLang="en-US" dirty="0" smtClean="0"/>
              <a:t>中有定时器，那么在使用定时器之前，需要了解定时器的工作作用，是否符合我们业务场景的执行要求？</a:t>
            </a:r>
            <a:endParaRPr lang="en-US" altLang="zh-CN" dirty="0" smtClean="0"/>
          </a:p>
          <a:p>
            <a:pPr marL="0" indent="0">
              <a:lnSpc>
                <a:spcPct val="150000"/>
              </a:lnSpc>
              <a:buNone/>
            </a:pPr>
            <a:r>
              <a:rPr lang="en-US" altLang="zh-CN" dirty="0"/>
              <a:t> </a:t>
            </a:r>
            <a:r>
              <a:rPr lang="en-US" altLang="zh-CN" dirty="0" smtClean="0"/>
              <a:t>     </a:t>
            </a:r>
            <a:r>
              <a:rPr lang="zh-CN" altLang="en-US" dirty="0" smtClean="0"/>
              <a:t>本节课主要讲解</a:t>
            </a:r>
            <a:r>
              <a:rPr lang="en-US" altLang="zh-CN" dirty="0" err="1" smtClean="0"/>
              <a:t>Jmeter</a:t>
            </a:r>
            <a:r>
              <a:rPr lang="zh-CN" altLang="en-US" dirty="0" smtClean="0"/>
              <a:t>中定时器作用范围，本次课程主要使用两种简单模型来进行说明，可以基于这两种简单模型进行复杂在组合。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3150502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结构一：定时器与请求同级</a:t>
            </a:r>
            <a:endParaRPr lang="zh-CN" altLang="en-US" dirty="0"/>
          </a:p>
        </p:txBody>
      </p:sp>
      <p:sp>
        <p:nvSpPr>
          <p:cNvPr id="5" name="内容占位符 4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zh-CN" altLang="en-US" dirty="0" smtClean="0"/>
              <a:t>三种样式</a:t>
            </a:r>
            <a:endParaRPr lang="en-US" altLang="zh-CN" dirty="0" smtClean="0"/>
          </a:p>
          <a:p>
            <a:pPr marL="0" indent="0">
              <a:buNone/>
            </a:pPr>
            <a:endParaRPr lang="en-US" altLang="zh-CN" dirty="0"/>
          </a:p>
          <a:p>
            <a:pPr marL="0" indent="0">
              <a:buNone/>
            </a:pPr>
            <a:endParaRPr lang="en-US" altLang="zh-CN" dirty="0" smtClean="0"/>
          </a:p>
          <a:p>
            <a:pPr marL="0" indent="0">
              <a:buNone/>
            </a:pPr>
            <a:endParaRPr lang="en-US" altLang="zh-CN" dirty="0"/>
          </a:p>
          <a:p>
            <a:pPr marL="0" indent="0">
              <a:buNone/>
            </a:pPr>
            <a:endParaRPr lang="en-US" altLang="zh-CN" dirty="0" smtClean="0"/>
          </a:p>
          <a:p>
            <a:pPr marL="0" indent="0">
              <a:buNone/>
            </a:pPr>
            <a:endParaRPr lang="en-US" altLang="zh-CN" dirty="0"/>
          </a:p>
          <a:p>
            <a:pPr marL="0" indent="0">
              <a:buNone/>
            </a:pPr>
            <a:r>
              <a:rPr lang="en-US" altLang="zh-CN" dirty="0" smtClean="0"/>
              <a:t> </a:t>
            </a:r>
            <a:r>
              <a:rPr lang="zh-CN" altLang="en-US" dirty="0" smtClean="0"/>
              <a:t>上述三种样式：定时器是如何作用的？</a:t>
            </a:r>
            <a:endParaRPr lang="en-US" altLang="zh-CN" dirty="0" smtClean="0"/>
          </a:p>
          <a:p>
            <a:pPr marL="0" indent="0">
              <a:buNone/>
            </a:pPr>
            <a:r>
              <a:rPr lang="en-US" altLang="zh-CN" dirty="0"/>
              <a:t> </a:t>
            </a:r>
            <a:r>
              <a:rPr lang="en-US" altLang="zh-CN" dirty="0" smtClean="0"/>
              <a:t> </a:t>
            </a:r>
            <a:r>
              <a:rPr lang="zh-CN" altLang="en-US" dirty="0" smtClean="0"/>
              <a:t>样式一：</a:t>
            </a:r>
            <a:r>
              <a:rPr lang="zh-CN" altLang="en-US" dirty="0"/>
              <a:t>按照</a:t>
            </a:r>
            <a:r>
              <a:rPr lang="zh-CN" altLang="en-US" dirty="0" smtClean="0"/>
              <a:t>顺序</a:t>
            </a:r>
            <a:r>
              <a:rPr lang="en-US" altLang="zh-CN" dirty="0" smtClean="0"/>
              <a:t>Test1-&gt;Test2-&gt;Constant Timer</a:t>
            </a:r>
            <a:r>
              <a:rPr lang="zh-CN" altLang="en-US" dirty="0" smtClean="0"/>
              <a:t>执行吗？</a:t>
            </a:r>
            <a:endParaRPr lang="en-US" altLang="zh-CN" dirty="0" smtClean="0"/>
          </a:p>
          <a:p>
            <a:pPr marL="0" indent="0">
              <a:buNone/>
            </a:pPr>
            <a:r>
              <a:rPr lang="en-US" altLang="zh-CN" dirty="0" smtClean="0"/>
              <a:t> </a:t>
            </a:r>
            <a:r>
              <a:rPr lang="zh-CN" altLang="en-US" dirty="0" smtClean="0"/>
              <a:t>样式二：按照</a:t>
            </a:r>
            <a:r>
              <a:rPr lang="zh-CN" altLang="en-US" dirty="0"/>
              <a:t>顺序</a:t>
            </a:r>
            <a:r>
              <a:rPr lang="en-US" altLang="zh-CN" dirty="0" smtClean="0"/>
              <a:t>Test1-&gt; Constant Timer &gt;Test2</a:t>
            </a:r>
            <a:r>
              <a:rPr lang="zh-CN" altLang="en-US" dirty="0" smtClean="0"/>
              <a:t>执行吗？</a:t>
            </a:r>
            <a:endParaRPr lang="en-US" altLang="zh-CN" dirty="0" smtClean="0"/>
          </a:p>
          <a:p>
            <a:pPr marL="0" indent="0">
              <a:buNone/>
            </a:pPr>
            <a:r>
              <a:rPr lang="en-US" altLang="zh-CN" dirty="0" smtClean="0"/>
              <a:t> </a:t>
            </a:r>
            <a:r>
              <a:rPr lang="zh-CN" altLang="en-US" dirty="0" smtClean="0"/>
              <a:t>样式三：按照</a:t>
            </a:r>
            <a:r>
              <a:rPr lang="zh-CN" altLang="en-US" dirty="0"/>
              <a:t>顺序</a:t>
            </a:r>
            <a:r>
              <a:rPr lang="en-US" altLang="zh-CN" dirty="0" smtClean="0"/>
              <a:t>Constant Timer-&gt; Test1-&gt;Test2</a:t>
            </a:r>
            <a:r>
              <a:rPr lang="zh-CN" altLang="en-US" dirty="0" smtClean="0"/>
              <a:t>执行吗？</a:t>
            </a:r>
            <a:endParaRPr lang="en-US" altLang="zh-CN" dirty="0" smtClean="0"/>
          </a:p>
          <a:p>
            <a:pPr marL="0" indent="0">
              <a:buNone/>
            </a:pPr>
            <a:endParaRPr lang="en-US" altLang="zh-CN" dirty="0" smtClean="0"/>
          </a:p>
          <a:p>
            <a:pPr marL="0" indent="0">
              <a:buNone/>
            </a:pPr>
            <a:endParaRPr lang="zh-CN" altLang="en-US" dirty="0"/>
          </a:p>
        </p:txBody>
      </p:sp>
      <p:pic>
        <p:nvPicPr>
          <p:cNvPr id="6" name="图片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5499" y="2210818"/>
            <a:ext cx="2714286" cy="1790476"/>
          </a:xfrm>
          <a:prstGeom prst="rect">
            <a:avLst/>
          </a:prstGeom>
        </p:spPr>
      </p:pic>
      <p:pic>
        <p:nvPicPr>
          <p:cNvPr id="7" name="图片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63312" y="2144151"/>
            <a:ext cx="2400000" cy="1923810"/>
          </a:xfrm>
          <a:prstGeom prst="rect">
            <a:avLst/>
          </a:prstGeom>
        </p:spPr>
      </p:pic>
      <p:pic>
        <p:nvPicPr>
          <p:cNvPr id="8" name="图片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62558" y="2267961"/>
            <a:ext cx="3190476" cy="1733333"/>
          </a:xfrm>
          <a:prstGeom prst="rect">
            <a:avLst/>
          </a:prstGeom>
        </p:spPr>
      </p:pic>
      <mc:AlternateContent xmlns:mc="http://schemas.openxmlformats.org/markup-compatibility/2006" xmlns:p14="http://schemas.microsoft.com/office/powerpoint/2010/main">
        <mc:Choice Requires="p14">
          <p:contentPart p14:bwMode="auto" r:id="rId5">
            <p14:nvContentPartPr>
              <p14:cNvPr id="3" name="墨迹 2"/>
              <p14:cNvContentPartPr/>
              <p14:nvPr/>
            </p14:nvContentPartPr>
            <p14:xfrm>
              <a:off x="1035720" y="1652040"/>
              <a:ext cx="8073000" cy="4572360"/>
            </p14:xfrm>
          </p:contentPart>
        </mc:Choice>
        <mc:Fallback xmlns="">
          <p:pic>
            <p:nvPicPr>
              <p:cNvPr id="3" name="墨迹 2"/>
              <p:cNvPicPr/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1026360" y="1642680"/>
                <a:ext cx="8091720" cy="459108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3848387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结构二：请求结构带有循环控制器</a:t>
            </a:r>
            <a:endParaRPr lang="zh-CN" altLang="en-US" dirty="0"/>
          </a:p>
        </p:txBody>
      </p:sp>
      <p:sp>
        <p:nvSpPr>
          <p:cNvPr id="5" name="内容占位符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CN" altLang="en-US" dirty="0" smtClean="0"/>
              <a:t>三种样式</a:t>
            </a:r>
            <a:endParaRPr lang="en-US" altLang="zh-CN" dirty="0" smtClean="0"/>
          </a:p>
          <a:p>
            <a:pPr marL="0" indent="0">
              <a:buNone/>
            </a:pPr>
            <a:endParaRPr lang="en-US" altLang="zh-CN" dirty="0"/>
          </a:p>
          <a:p>
            <a:pPr marL="0" indent="0">
              <a:buNone/>
            </a:pPr>
            <a:endParaRPr lang="en-US" altLang="zh-CN" dirty="0" smtClean="0"/>
          </a:p>
          <a:p>
            <a:pPr marL="0" indent="0">
              <a:buNone/>
            </a:pPr>
            <a:endParaRPr lang="en-US" altLang="zh-CN" dirty="0"/>
          </a:p>
          <a:p>
            <a:pPr marL="0" indent="0">
              <a:buNone/>
            </a:pPr>
            <a:endParaRPr lang="en-US" altLang="zh-CN" dirty="0" smtClean="0"/>
          </a:p>
          <a:p>
            <a:pPr marL="0" indent="0">
              <a:buNone/>
            </a:pPr>
            <a:endParaRPr lang="en-US" altLang="zh-CN" dirty="0"/>
          </a:p>
          <a:p>
            <a:pPr marL="0" indent="0">
              <a:buNone/>
            </a:pPr>
            <a:r>
              <a:rPr lang="en-US" altLang="zh-CN" dirty="0" smtClean="0"/>
              <a:t> </a:t>
            </a:r>
            <a:r>
              <a:rPr lang="zh-CN" altLang="en-US" dirty="0" smtClean="0"/>
              <a:t>上述三种样式：定时器是如何作用的？它们执行顺序是什么呢？</a:t>
            </a:r>
            <a:endParaRPr lang="en-US" altLang="zh-CN" dirty="0" smtClean="0"/>
          </a:p>
          <a:p>
            <a:pPr marL="0" indent="0">
              <a:buNone/>
            </a:pPr>
            <a:r>
              <a:rPr lang="en-US" altLang="zh-CN" dirty="0"/>
              <a:t> </a:t>
            </a:r>
            <a:endParaRPr lang="en-US" altLang="zh-CN" dirty="0" smtClean="0"/>
          </a:p>
          <a:p>
            <a:pPr marL="0" indent="0">
              <a:buNone/>
            </a:pPr>
            <a:endParaRPr lang="zh-CN" altLang="en-US" dirty="0"/>
          </a:p>
        </p:txBody>
      </p:sp>
      <p:pic>
        <p:nvPicPr>
          <p:cNvPr id="3" name="图片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5912" y="2391769"/>
            <a:ext cx="2924405" cy="2012805"/>
          </a:xfrm>
          <a:prstGeom prst="rect">
            <a:avLst/>
          </a:prstGeom>
        </p:spPr>
      </p:pic>
      <p:pic>
        <p:nvPicPr>
          <p:cNvPr id="4" name="图片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58029" y="2391771"/>
            <a:ext cx="2991563" cy="2012803"/>
          </a:xfrm>
          <a:prstGeom prst="rect">
            <a:avLst/>
          </a:prstGeom>
        </p:spPr>
      </p:pic>
      <p:pic>
        <p:nvPicPr>
          <p:cNvPr id="9" name="图片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249592" y="2391770"/>
            <a:ext cx="2416097" cy="2012804"/>
          </a:xfrm>
          <a:prstGeom prst="rect">
            <a:avLst/>
          </a:prstGeom>
        </p:spPr>
      </p:pic>
      <p:pic>
        <p:nvPicPr>
          <p:cNvPr id="10" name="图片 9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813910" y="2268410"/>
            <a:ext cx="2100464" cy="2136164"/>
          </a:xfrm>
          <a:prstGeom prst="rect">
            <a:avLst/>
          </a:prstGeom>
        </p:spPr>
      </p:pic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6" name="墨迹 5"/>
              <p14:cNvContentPartPr/>
              <p14:nvPr/>
            </p14:nvContentPartPr>
            <p14:xfrm>
              <a:off x="1330560" y="2714760"/>
              <a:ext cx="7269120" cy="1027080"/>
            </p14:xfrm>
          </p:contentPart>
        </mc:Choice>
        <mc:Fallback xmlns="">
          <p:pic>
            <p:nvPicPr>
              <p:cNvPr id="6" name="墨迹 5"/>
              <p:cNvPicPr/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1321200" y="2705400"/>
                <a:ext cx="7287840" cy="10458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0104098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总结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 smtClean="0"/>
              <a:t>1. </a:t>
            </a:r>
            <a:r>
              <a:rPr lang="zh-CN" altLang="en-US" dirty="0" smtClean="0"/>
              <a:t>定时器与请求同级，它类似于全局变量，会作用增脚本。</a:t>
            </a:r>
            <a:endParaRPr lang="en-US" altLang="zh-CN" dirty="0" smtClean="0"/>
          </a:p>
          <a:p>
            <a:r>
              <a:rPr lang="en-US" altLang="zh-CN" dirty="0" smtClean="0"/>
              <a:t>2. </a:t>
            </a:r>
            <a:r>
              <a:rPr lang="zh-CN" altLang="en-US" dirty="0" smtClean="0"/>
              <a:t>定时器嵌套在其他配置原件，作用为改配置原件范围。</a:t>
            </a:r>
            <a:endParaRPr lang="en-US" altLang="zh-CN" dirty="0" smtClean="0"/>
          </a:p>
          <a:p>
            <a:r>
              <a:rPr lang="en-US" altLang="zh-CN" dirty="0" smtClean="0"/>
              <a:t>3. </a:t>
            </a:r>
            <a:r>
              <a:rPr lang="zh-CN" altLang="en-US" dirty="0" smtClean="0"/>
              <a:t>不管定时器处于同级合适配置原件，肯定先执行定时器，在执行请求。</a:t>
            </a:r>
            <a:endParaRPr lang="en-US" altLang="zh-CN" dirty="0" smtClean="0"/>
          </a:p>
          <a:p>
            <a:r>
              <a:rPr lang="en-US" altLang="zh-CN" dirty="0" smtClean="0"/>
              <a:t>4. </a:t>
            </a:r>
            <a:r>
              <a:rPr lang="zh-CN" altLang="en-US" dirty="0" smtClean="0"/>
              <a:t>如果想要场景满足请求之后等待一段时间，再进行下一次请求，</a:t>
            </a:r>
            <a:r>
              <a:rPr lang="en-US" altLang="zh-CN" dirty="0" smtClean="0"/>
              <a:t>3.0</a:t>
            </a:r>
            <a:r>
              <a:rPr lang="zh-CN" altLang="en-US" dirty="0" smtClean="0"/>
              <a:t>左右版本可以使用</a:t>
            </a:r>
            <a:r>
              <a:rPr lang="en-US" altLang="zh-CN" dirty="0" smtClean="0"/>
              <a:t>Sampler</a:t>
            </a:r>
            <a:r>
              <a:rPr lang="zh-CN" altLang="en-US" dirty="0" smtClean="0"/>
              <a:t>中的</a:t>
            </a:r>
            <a:r>
              <a:rPr lang="en-US" altLang="zh-CN" dirty="0" smtClean="0"/>
              <a:t>Test Action</a:t>
            </a:r>
            <a:r>
              <a:rPr lang="zh-CN" altLang="en-US" dirty="0" smtClean="0"/>
              <a:t>，在版本</a:t>
            </a:r>
            <a:r>
              <a:rPr lang="en-US" altLang="zh-CN" dirty="0" smtClean="0"/>
              <a:t>5.1</a:t>
            </a:r>
            <a:r>
              <a:rPr lang="zh-CN" altLang="en-US" dirty="0" smtClean="0"/>
              <a:t>左右可以使用</a:t>
            </a:r>
            <a:r>
              <a:rPr lang="en-US" altLang="zh-CN" dirty="0"/>
              <a:t>Flow Control </a:t>
            </a:r>
            <a:r>
              <a:rPr lang="en-US" altLang="zh-CN" dirty="0" smtClean="0"/>
              <a:t>Action</a:t>
            </a:r>
            <a:r>
              <a:rPr lang="zh-CN" altLang="en-US" smtClean="0"/>
              <a:t>。来满足脚本设计。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8810911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Title 1"/>
          <p:cNvSpPr>
            <a:spLocks noChangeArrowheads="1"/>
          </p:cNvSpPr>
          <p:nvPr/>
        </p:nvSpPr>
        <p:spPr bwMode="auto">
          <a:xfrm>
            <a:off x="3735385" y="746975"/>
            <a:ext cx="4251325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>
              <a:lnSpc>
                <a:spcPct val="90000"/>
              </a:lnSpc>
            </a:pPr>
            <a:r>
              <a:rPr lang="en-US" altLang="zh-CN" sz="6000" dirty="0">
                <a:latin typeface="Arial Unicode MS" panose="020B0604020202020204" pitchFamily="34" charset="-122"/>
                <a:ea typeface="Arial Unicode MS" panose="020B0604020202020204" pitchFamily="34" charset="-122"/>
                <a:cs typeface="Arial Unicode MS" panose="020B0604020202020204" pitchFamily="34" charset="-122"/>
                <a:sym typeface="Arial Unicode MS" panose="020B0604020202020204" pitchFamily="34" charset="-122"/>
              </a:rPr>
              <a:t>THANKS</a:t>
            </a:r>
            <a:endParaRPr lang="zh-CN" altLang="en-US" sz="6000" dirty="0">
              <a:latin typeface="Arial Unicode MS" panose="020B0604020202020204" pitchFamily="34" charset="-122"/>
              <a:ea typeface="Arial Unicode MS" panose="020B0604020202020204" pitchFamily="34" charset="-122"/>
              <a:cs typeface="Arial Unicode MS" panose="020B0604020202020204" pitchFamily="34" charset="-122"/>
              <a:sym typeface="Arial Unicode MS" panose="020B0604020202020204" pitchFamily="34" charset="-122"/>
            </a:endParaRPr>
          </a:p>
        </p:txBody>
      </p:sp>
      <p:sp>
        <p:nvSpPr>
          <p:cNvPr id="5126" name="文本框 5"/>
          <p:cNvSpPr>
            <a:spLocks noChangeArrowheads="1"/>
          </p:cNvSpPr>
          <p:nvPr/>
        </p:nvSpPr>
        <p:spPr bwMode="auto">
          <a:xfrm>
            <a:off x="2269329" y="2824702"/>
            <a:ext cx="7183439" cy="16312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zh-CN" altLang="en-US" sz="20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微软雅黑" panose="020B0503020204020204" pitchFamily="34" charset="-122"/>
              </a:rPr>
              <a:t>本课程由 </a:t>
            </a:r>
            <a:r>
              <a:rPr lang="en-US" altLang="zh-CN" sz="2000" dirty="0" smtClean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微软雅黑" panose="020B0503020204020204" pitchFamily="34" charset="-122"/>
              </a:rPr>
              <a:t>WEL </a:t>
            </a:r>
            <a:r>
              <a:rPr lang="zh-CN" altLang="en-US" sz="2000" dirty="0" smtClean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微软雅黑" panose="020B0503020204020204" pitchFamily="34" charset="-122"/>
              </a:rPr>
              <a:t>提供</a:t>
            </a:r>
            <a:endParaRPr lang="en-US" altLang="zh-CN" sz="2000" dirty="0" smtClean="0">
              <a:solidFill>
                <a:srgbClr val="595959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微软雅黑" panose="020B0503020204020204" pitchFamily="34" charset="-122"/>
            </a:endParaRPr>
          </a:p>
          <a:p>
            <a:pPr algn="ctr"/>
            <a:endParaRPr lang="en-US" altLang="zh-CN" sz="2000" dirty="0" smtClean="0">
              <a:solidFill>
                <a:srgbClr val="595959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微软雅黑" panose="020B0503020204020204" pitchFamily="34" charset="-122"/>
            </a:endParaRPr>
          </a:p>
          <a:p>
            <a:pPr algn="ctr"/>
            <a:r>
              <a:rPr lang="zh-CN" altLang="en-US" sz="2000" dirty="0" smtClean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微软雅黑" panose="020B0503020204020204" pitchFamily="34" charset="-122"/>
              </a:rPr>
              <a:t>课程中如果有疑问点，可以加入</a:t>
            </a:r>
            <a:r>
              <a:rPr lang="zh-CN" altLang="en-US" sz="2000" b="1" dirty="0" smtClean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微软雅黑" panose="020B0503020204020204" pitchFamily="34" charset="-122"/>
              </a:rPr>
              <a:t>知识星球：</a:t>
            </a:r>
            <a:r>
              <a:rPr lang="en-US" altLang="zh-CN" sz="2000" b="1" dirty="0" err="1" smtClean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微软雅黑" panose="020B0503020204020204" pitchFamily="34" charset="-122"/>
              </a:rPr>
              <a:t>WELTest</a:t>
            </a:r>
            <a:r>
              <a:rPr lang="zh-CN" altLang="en-US" sz="2000" dirty="0" smtClean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微软雅黑" panose="020B0503020204020204" pitchFamily="34" charset="-122"/>
              </a:rPr>
              <a:t>进行提问，讲师会进行在线答疑。</a:t>
            </a:r>
            <a:endParaRPr lang="en-US" altLang="zh-CN" sz="2000" dirty="0">
              <a:solidFill>
                <a:srgbClr val="595959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微软雅黑" panose="020B0503020204020204" pitchFamily="34" charset="-122"/>
            </a:endParaRPr>
          </a:p>
          <a:p>
            <a:pPr algn="ctr"/>
            <a:endParaRPr lang="zh-CN" altLang="en-US" sz="2000" dirty="0">
              <a:solidFill>
                <a:srgbClr val="595959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4598081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D:\work\CSDN学院ppt\5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1"/>
            <a:ext cx="12187767" cy="68558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3" name="Title 1"/>
          <p:cNvSpPr>
            <a:spLocks noChangeArrowheads="1"/>
          </p:cNvSpPr>
          <p:nvPr/>
        </p:nvSpPr>
        <p:spPr bwMode="auto">
          <a:xfrm>
            <a:off x="5615518" y="905934"/>
            <a:ext cx="5668433" cy="17674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>
              <a:lnSpc>
                <a:spcPct val="90000"/>
              </a:lnSpc>
            </a:pPr>
            <a:r>
              <a:rPr lang="en-US" altLang="zh-CN" sz="8000">
                <a:latin typeface="Arial Unicode MS" panose="020B0604020202020204" pitchFamily="34" charset="-122"/>
                <a:ea typeface="Arial Unicode MS" panose="020B0604020202020204" pitchFamily="34" charset="-122"/>
                <a:cs typeface="Arial Unicode MS" panose="020B0604020202020204" pitchFamily="34" charset="-122"/>
                <a:sym typeface="Arial Unicode MS" panose="020B0604020202020204" pitchFamily="34" charset="-122"/>
              </a:rPr>
              <a:t>THANKS</a:t>
            </a:r>
            <a:endParaRPr lang="zh-CN" altLang="en-US" sz="8000">
              <a:latin typeface="Arial Unicode MS" panose="020B0604020202020204" pitchFamily="34" charset="-122"/>
              <a:ea typeface="Arial Unicode MS" panose="020B0604020202020204" pitchFamily="34" charset="-122"/>
              <a:cs typeface="Arial Unicode MS" panose="020B0604020202020204" pitchFamily="34" charset="-122"/>
              <a:sym typeface="Arial Unicode MS" panose="020B0604020202020204" pitchFamily="34" charset="-122"/>
            </a:endParaRPr>
          </a:p>
        </p:txBody>
      </p:sp>
      <p:sp>
        <p:nvSpPr>
          <p:cNvPr id="5124" name="矩形 3"/>
          <p:cNvSpPr>
            <a:spLocks noChangeArrowheads="1"/>
          </p:cNvSpPr>
          <p:nvPr/>
        </p:nvSpPr>
        <p:spPr bwMode="auto">
          <a:xfrm>
            <a:off x="5810252" y="4025900"/>
            <a:ext cx="3549649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altLang="zh-CN" sz="1200">
                <a:solidFill>
                  <a:srgbClr val="7F7F7F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微软雅黑" panose="020B0503020204020204" pitchFamily="34" charset="-122"/>
              </a:rPr>
              <a:t>CSDN</a:t>
            </a:r>
            <a:r>
              <a:rPr lang="zh-CN" altLang="en-US" sz="1200">
                <a:solidFill>
                  <a:srgbClr val="7F7F7F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微软雅黑" panose="020B0503020204020204" pitchFamily="34" charset="-122"/>
              </a:rPr>
              <a:t>网站：</a:t>
            </a:r>
            <a:r>
              <a:rPr lang="en-US" altLang="zh-CN" sz="1200">
                <a:solidFill>
                  <a:srgbClr val="7F7F7F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微软雅黑" panose="020B0503020204020204" pitchFamily="34" charset="-122"/>
              </a:rPr>
              <a:t>www.csdn.net</a:t>
            </a:r>
            <a:endParaRPr lang="zh-CN" altLang="en-US" sz="1200">
              <a:solidFill>
                <a:srgbClr val="7F7F7F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微软雅黑" panose="020B0503020204020204" pitchFamily="34" charset="-122"/>
            </a:endParaRPr>
          </a:p>
          <a:p>
            <a:r>
              <a:rPr lang="zh-CN" altLang="en-US" sz="1200">
                <a:solidFill>
                  <a:srgbClr val="7F7F7F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微软雅黑" panose="020B0503020204020204" pitchFamily="34" charset="-122"/>
              </a:rPr>
              <a:t>企业服务：</a:t>
            </a:r>
            <a:r>
              <a:rPr lang="en-US" altLang="zh-CN" sz="1200">
                <a:solidFill>
                  <a:srgbClr val="7F7F7F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微软雅黑" panose="020B0503020204020204" pitchFamily="34" charset="-122"/>
              </a:rPr>
              <a:t>http://ems.csdn.net/</a:t>
            </a:r>
            <a:endParaRPr lang="zh-CN" altLang="en-US" sz="1200">
              <a:solidFill>
                <a:srgbClr val="7F7F7F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微软雅黑" panose="020B0503020204020204" pitchFamily="34" charset="-122"/>
            </a:endParaRPr>
          </a:p>
          <a:p>
            <a:r>
              <a:rPr lang="zh-CN" altLang="en-US" sz="1200">
                <a:solidFill>
                  <a:srgbClr val="7F7F7F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微软雅黑" panose="020B0503020204020204" pitchFamily="34" charset="-122"/>
              </a:rPr>
              <a:t>人才服务：</a:t>
            </a:r>
            <a:r>
              <a:rPr lang="en-US" altLang="zh-CN" sz="1200">
                <a:solidFill>
                  <a:srgbClr val="7F7F7F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微软雅黑" panose="020B0503020204020204" pitchFamily="34" charset="-122"/>
              </a:rPr>
              <a:t>http://job.csdn.net/</a:t>
            </a:r>
            <a:endParaRPr lang="zh-CN" altLang="en-US" sz="1200">
              <a:solidFill>
                <a:srgbClr val="7F7F7F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微软雅黑" panose="020B0503020204020204" pitchFamily="34" charset="-122"/>
            </a:endParaRPr>
          </a:p>
          <a:p>
            <a:r>
              <a:rPr lang="en-US" altLang="zh-CN" sz="1200">
                <a:solidFill>
                  <a:srgbClr val="7F7F7F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微软雅黑" panose="020B0503020204020204" pitchFamily="34" charset="-122"/>
              </a:rPr>
              <a:t>CTO</a:t>
            </a:r>
            <a:r>
              <a:rPr lang="zh-CN" altLang="en-US" sz="1200">
                <a:solidFill>
                  <a:srgbClr val="7F7F7F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微软雅黑" panose="020B0503020204020204" pitchFamily="34" charset="-122"/>
              </a:rPr>
              <a:t>俱乐部：</a:t>
            </a:r>
            <a:r>
              <a:rPr lang="en-US" altLang="zh-CN" sz="1200">
                <a:solidFill>
                  <a:srgbClr val="7F7F7F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微软雅黑" panose="020B0503020204020204" pitchFamily="34" charset="-122"/>
              </a:rPr>
              <a:t>http://cto.csdn.net/</a:t>
            </a:r>
            <a:endParaRPr lang="zh-CN" altLang="en-US" sz="1200">
              <a:solidFill>
                <a:srgbClr val="7F7F7F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微软雅黑" panose="020B0503020204020204" pitchFamily="34" charset="-122"/>
            </a:endParaRPr>
          </a:p>
          <a:p>
            <a:r>
              <a:rPr lang="zh-CN" altLang="en-US" sz="1200">
                <a:solidFill>
                  <a:srgbClr val="7F7F7F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微软雅黑" panose="020B0503020204020204" pitchFamily="34" charset="-122"/>
              </a:rPr>
              <a:t>高校俱乐部：</a:t>
            </a:r>
            <a:r>
              <a:rPr lang="en-US" altLang="zh-CN" sz="1200">
                <a:solidFill>
                  <a:srgbClr val="7F7F7F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微软雅黑" panose="020B0503020204020204" pitchFamily="34" charset="-122"/>
              </a:rPr>
              <a:t>http://student.csdn.net/</a:t>
            </a:r>
            <a:endParaRPr lang="zh-CN" altLang="en-US" sz="1200">
              <a:solidFill>
                <a:srgbClr val="7F7F7F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微软雅黑" panose="020B0503020204020204" pitchFamily="34" charset="-122"/>
            </a:endParaRPr>
          </a:p>
          <a:p>
            <a:r>
              <a:rPr lang="zh-CN" altLang="en-US" sz="1200">
                <a:solidFill>
                  <a:srgbClr val="7F7F7F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微软雅黑" panose="020B0503020204020204" pitchFamily="34" charset="-122"/>
              </a:rPr>
              <a:t>程序员杂志：</a:t>
            </a:r>
            <a:r>
              <a:rPr lang="en-US" altLang="zh-CN" sz="1200">
                <a:solidFill>
                  <a:srgbClr val="7F7F7F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微软雅黑" panose="020B0503020204020204" pitchFamily="34" charset="-122"/>
              </a:rPr>
              <a:t>http://programmer.csdn.net/</a:t>
            </a:r>
          </a:p>
        </p:txBody>
      </p:sp>
      <p:sp>
        <p:nvSpPr>
          <p:cNvPr id="5125" name="矩形 4"/>
          <p:cNvSpPr>
            <a:spLocks noChangeArrowheads="1"/>
          </p:cNvSpPr>
          <p:nvPr/>
        </p:nvSpPr>
        <p:spPr bwMode="auto">
          <a:xfrm>
            <a:off x="5825067" y="5270501"/>
            <a:ext cx="6096000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altLang="zh-CN" sz="1200">
                <a:solidFill>
                  <a:srgbClr val="7F7F7F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微软雅黑" panose="020B0503020204020204" pitchFamily="34" charset="-122"/>
              </a:rPr>
              <a:t>CODE</a:t>
            </a:r>
            <a:r>
              <a:rPr lang="zh-CN" altLang="en-US" sz="1200">
                <a:solidFill>
                  <a:srgbClr val="7F7F7F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微软雅黑" panose="020B0503020204020204" pitchFamily="34" charset="-122"/>
              </a:rPr>
              <a:t>平台：</a:t>
            </a:r>
            <a:r>
              <a:rPr lang="en-US" altLang="zh-CN" sz="1200">
                <a:solidFill>
                  <a:srgbClr val="7F7F7F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微软雅黑" panose="020B0503020204020204" pitchFamily="34" charset="-122"/>
              </a:rPr>
              <a:t>https://code.csdn.net/</a:t>
            </a:r>
            <a:endParaRPr lang="zh-CN" altLang="en-US" sz="1200">
              <a:solidFill>
                <a:srgbClr val="7F7F7F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微软雅黑" panose="020B0503020204020204" pitchFamily="34" charset="-122"/>
            </a:endParaRPr>
          </a:p>
          <a:p>
            <a:r>
              <a:rPr lang="zh-CN" altLang="en-US" sz="1200">
                <a:solidFill>
                  <a:srgbClr val="7F7F7F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微软雅黑" panose="020B0503020204020204" pitchFamily="34" charset="-122"/>
              </a:rPr>
              <a:t>项目外包：</a:t>
            </a:r>
            <a:r>
              <a:rPr lang="en-US" altLang="zh-CN" sz="1200">
                <a:solidFill>
                  <a:srgbClr val="7F7F7F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微软雅黑" panose="020B0503020204020204" pitchFamily="34" charset="-122"/>
              </a:rPr>
              <a:t>http://www.csto.com/</a:t>
            </a:r>
            <a:endParaRPr lang="zh-CN" altLang="en-US" sz="1200">
              <a:solidFill>
                <a:srgbClr val="7F7F7F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微软雅黑" panose="020B0503020204020204" pitchFamily="34" charset="-122"/>
            </a:endParaRPr>
          </a:p>
          <a:p>
            <a:r>
              <a:rPr lang="en-US" altLang="zh-CN" sz="1200">
                <a:solidFill>
                  <a:srgbClr val="7F7F7F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微软雅黑" panose="020B0503020204020204" pitchFamily="34" charset="-122"/>
              </a:rPr>
              <a:t>CSDN</a:t>
            </a:r>
            <a:r>
              <a:rPr lang="zh-CN" altLang="en-US" sz="1200">
                <a:solidFill>
                  <a:srgbClr val="7F7F7F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微软雅黑" panose="020B0503020204020204" pitchFamily="34" charset="-122"/>
              </a:rPr>
              <a:t>博客：</a:t>
            </a:r>
            <a:r>
              <a:rPr lang="en-US" altLang="zh-CN" sz="1200">
                <a:solidFill>
                  <a:srgbClr val="7F7F7F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微软雅黑" panose="020B0503020204020204" pitchFamily="34" charset="-122"/>
              </a:rPr>
              <a:t>http://blog.csdn.net/</a:t>
            </a:r>
            <a:endParaRPr lang="zh-CN" altLang="en-US" sz="1200">
              <a:solidFill>
                <a:srgbClr val="7F7F7F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微软雅黑" panose="020B0503020204020204" pitchFamily="34" charset="-122"/>
            </a:endParaRPr>
          </a:p>
          <a:p>
            <a:r>
              <a:rPr lang="en-US" altLang="zh-CN" sz="1200">
                <a:solidFill>
                  <a:srgbClr val="7F7F7F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微软雅黑" panose="020B0503020204020204" pitchFamily="34" charset="-122"/>
              </a:rPr>
              <a:t>CSDN</a:t>
            </a:r>
            <a:r>
              <a:rPr lang="zh-CN" altLang="en-US" sz="1200">
                <a:solidFill>
                  <a:srgbClr val="7F7F7F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微软雅黑" panose="020B0503020204020204" pitchFamily="34" charset="-122"/>
              </a:rPr>
              <a:t>论坛：</a:t>
            </a:r>
            <a:r>
              <a:rPr lang="en-US" altLang="zh-CN" sz="1200">
                <a:solidFill>
                  <a:srgbClr val="7F7F7F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微软雅黑" panose="020B0503020204020204" pitchFamily="34" charset="-122"/>
              </a:rPr>
              <a:t>http://bbs.csdn.net/</a:t>
            </a:r>
            <a:endParaRPr lang="zh-CN" altLang="en-US" sz="1200">
              <a:solidFill>
                <a:srgbClr val="7F7F7F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微软雅黑" panose="020B0503020204020204" pitchFamily="34" charset="-122"/>
            </a:endParaRPr>
          </a:p>
          <a:p>
            <a:r>
              <a:rPr lang="en-US" altLang="zh-CN" sz="1200">
                <a:solidFill>
                  <a:srgbClr val="7F7F7F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微软雅黑" panose="020B0503020204020204" pitchFamily="34" charset="-122"/>
              </a:rPr>
              <a:t>CSDN</a:t>
            </a:r>
            <a:r>
              <a:rPr lang="zh-CN" altLang="en-US" sz="1200">
                <a:solidFill>
                  <a:srgbClr val="7F7F7F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微软雅黑" panose="020B0503020204020204" pitchFamily="34" charset="-122"/>
              </a:rPr>
              <a:t>下载：</a:t>
            </a:r>
            <a:r>
              <a:rPr lang="en-US" altLang="zh-CN" sz="1200">
                <a:solidFill>
                  <a:srgbClr val="7F7F7F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微软雅黑" panose="020B0503020204020204" pitchFamily="34" charset="-122"/>
              </a:rPr>
              <a:t>http://download.csdn.net/</a:t>
            </a:r>
            <a:endParaRPr lang="en-US" altLang="zh-CN" sz="1200" b="1">
              <a:solidFill>
                <a:srgbClr val="7F7F7F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微软雅黑" panose="020B0503020204020204" pitchFamily="34" charset="-122"/>
            </a:endParaRPr>
          </a:p>
          <a:p>
            <a:endParaRPr lang="zh-CN" altLang="en-US" sz="1200">
              <a:solidFill>
                <a:srgbClr val="7F7F7F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微软雅黑" panose="020B0503020204020204" pitchFamily="34" charset="-122"/>
            </a:endParaRPr>
          </a:p>
        </p:txBody>
      </p:sp>
      <p:sp>
        <p:nvSpPr>
          <p:cNvPr id="5126" name="文本框 5"/>
          <p:cNvSpPr>
            <a:spLocks noChangeArrowheads="1"/>
          </p:cNvSpPr>
          <p:nvPr/>
        </p:nvSpPr>
        <p:spPr bwMode="auto">
          <a:xfrm>
            <a:off x="5782733" y="2571751"/>
            <a:ext cx="5334000" cy="6258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zh-CN" altLang="en-US" sz="1867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微软雅黑" panose="020B0503020204020204" pitchFamily="34" charset="-122"/>
              </a:rPr>
              <a:t>本课程由 </a:t>
            </a:r>
            <a:r>
              <a:rPr lang="en-US" altLang="zh-CN" sz="1867" dirty="0" smtClean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微软雅黑" panose="020B0503020204020204" pitchFamily="34" charset="-122"/>
              </a:rPr>
              <a:t>WEL</a:t>
            </a:r>
            <a:r>
              <a:rPr lang="en-US" altLang="zh-CN" sz="1867" dirty="0" smtClean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微软雅黑" panose="020B0503020204020204" pitchFamily="34" charset="-122"/>
              </a:rPr>
              <a:t> </a:t>
            </a:r>
            <a:r>
              <a:rPr lang="zh-CN" altLang="en-US" sz="1867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微软雅黑" panose="020B0503020204020204" pitchFamily="34" charset="-122"/>
              </a:rPr>
              <a:t>提供</a:t>
            </a:r>
            <a:endParaRPr lang="en-US" altLang="zh-CN" sz="1867" dirty="0">
              <a:solidFill>
                <a:srgbClr val="595959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微软雅黑" panose="020B0503020204020204" pitchFamily="34" charset="-122"/>
            </a:endParaRPr>
          </a:p>
          <a:p>
            <a:endParaRPr lang="zh-CN" altLang="en-US" sz="1600" dirty="0">
              <a:solidFill>
                <a:srgbClr val="595959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微软雅黑" panose="020B0503020204020204" pitchFamily="34" charset="-122"/>
            </a:endParaRPr>
          </a:p>
        </p:txBody>
      </p:sp>
      <p:pic>
        <p:nvPicPr>
          <p:cNvPr id="5127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3934" y="165100"/>
            <a:ext cx="1729317" cy="7196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cmpd="sng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52331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回顾">
  <a:themeElements>
    <a:clrScheme name="回顾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回顾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回顾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77</TotalTime>
  <Words>421</Words>
  <Application>Microsoft Office PowerPoint</Application>
  <PresentationFormat>宽屏</PresentationFormat>
  <Paragraphs>53</Paragraphs>
  <Slides>8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8</vt:i4>
      </vt:variant>
    </vt:vector>
  </HeadingPairs>
  <TitlesOfParts>
    <vt:vector size="14" baseType="lpstr">
      <vt:lpstr>Arial Unicode MS</vt:lpstr>
      <vt:lpstr>宋体</vt:lpstr>
      <vt:lpstr>微软雅黑</vt:lpstr>
      <vt:lpstr>Calibri</vt:lpstr>
      <vt:lpstr>Calibri Light</vt:lpstr>
      <vt:lpstr>回顾</vt:lpstr>
      <vt:lpstr>PowerPoint 演示文稿</vt:lpstr>
      <vt:lpstr>Jmeter定时器讲解</vt:lpstr>
      <vt:lpstr>本节课程背景</vt:lpstr>
      <vt:lpstr>结构一：定时器与请求同级</vt:lpstr>
      <vt:lpstr>结构二：请求结构带有循环控制器</vt:lpstr>
      <vt:lpstr>总结</vt:lpstr>
      <vt:lpstr>PowerPoint 演示文稿</vt:lpstr>
      <vt:lpstr>PowerPoint 演示文稿</vt:lpstr>
    </vt:vector>
  </TitlesOfParts>
  <Company>Home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Jmeter定时器讲解</dc:title>
  <dc:creator>China</dc:creator>
  <cp:lastModifiedBy>China</cp:lastModifiedBy>
  <cp:revision>38</cp:revision>
  <dcterms:created xsi:type="dcterms:W3CDTF">2019-12-15T02:55:40Z</dcterms:created>
  <dcterms:modified xsi:type="dcterms:W3CDTF">2020-02-09T03:20:41Z</dcterms:modified>
</cp:coreProperties>
</file>