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1" r:id="rId2"/>
    <p:sldId id="264" r:id="rId3"/>
    <p:sldId id="279" r:id="rId4"/>
    <p:sldId id="280" r:id="rId5"/>
    <p:sldId id="266" r:id="rId6"/>
    <p:sldId id="282" r:id="rId7"/>
    <p:sldId id="283" r:id="rId8"/>
    <p:sldId id="281" r:id="rId9"/>
    <p:sldId id="284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7C7C7C"/>
    <a:srgbClr val="D9D9D9"/>
    <a:srgbClr val="767171"/>
    <a:srgbClr val="F4B183"/>
    <a:srgbClr val="FFCCCC"/>
    <a:srgbClr val="69E3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180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4A84A-A48E-45F8-94AB-70118EAE2C10}" type="datetimeFigureOut">
              <a:rPr lang="zh-CN" altLang="en-US" smtClean="0"/>
              <a:t>2018/10/13/Sat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AFEE9B-D2DC-4B6B-A957-136E33DFF4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2052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694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581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073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9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19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78730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5581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0325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2018/10/13/Sat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311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2018/10/13/Sat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823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2018/10/13/Sat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486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2018/10/13/Sat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43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2018/10/13/Sat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198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2018/10/13/Sat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716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2018/10/13/Sat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550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2018/10/13/Sat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153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2018/10/13/Sat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699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2018/10/13/Sat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90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2018/10/13/Sat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24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2018/10/13/Sat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58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4744519" y="3136612"/>
            <a:ext cx="33676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归纳推理案例</a:t>
            </a:r>
            <a:endParaRPr lang="en-US" altLang="zh-CN" sz="3200" dirty="0">
              <a:solidFill>
                <a:srgbClr val="F4B183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744519" y="2767280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思维篇</a:t>
            </a:r>
          </a:p>
        </p:txBody>
      </p:sp>
    </p:spTree>
    <p:extLst>
      <p:ext uri="{BB962C8B-B14F-4D97-AF65-F5344CB8AC3E}">
        <p14:creationId xmlns:p14="http://schemas.microsoft.com/office/powerpoint/2010/main" val="9171081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6399000"/>
    </mc:Choice>
    <mc:Fallback>
      <p:transition spd="slow" advTm="86399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文本框 88"/>
          <p:cNvSpPr txBox="1"/>
          <p:nvPr/>
        </p:nvSpPr>
        <p:spPr>
          <a:xfrm>
            <a:off x="5377797" y="3429000"/>
            <a:ext cx="172400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关于</a:t>
            </a:r>
            <a:r>
              <a:rPr lang="en-US" altLang="zh-CN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Xmind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492D9733-7D43-4DAD-96B2-E39645DCF9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5573" y="2447493"/>
            <a:ext cx="860854" cy="86085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19751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6399000"/>
    </mc:Choice>
    <mc:Fallback>
      <p:transition spd="slow" advTm="86399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文本框 86"/>
          <p:cNvSpPr txBox="1"/>
          <p:nvPr/>
        </p:nvSpPr>
        <p:spPr>
          <a:xfrm>
            <a:off x="3285067" y="3054887"/>
            <a:ext cx="58928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在你的行业里，一名优秀的项目经理需要掌握哪些技能？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9933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6399000"/>
    </mc:Choice>
    <mc:Fallback>
      <p:transition spd="slow" advTm="86399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文本框 86"/>
          <p:cNvSpPr txBox="1"/>
          <p:nvPr/>
        </p:nvSpPr>
        <p:spPr>
          <a:xfrm>
            <a:off x="2838979" y="1653107"/>
            <a:ext cx="682413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在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XX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行业里，一名优秀的项目经理不仅仅要拥有合格的项目管理的技能，还要有良好的技术基础、法律知识、商业素质和财务思维。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项目管理是项目经理的核心技能，合格的项目经理会在项目的计划于组织当中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………</a:t>
            </a: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如果项目经理对技术一无所知，那么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………</a:t>
            </a: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法律知识对项目经理而言，尤为重要。在项目的进程中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………</a:t>
            </a: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作为项目经理，不可避免地会接触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XXX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，这对项目经理的商业素质是一个考验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………</a:t>
            </a: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没有财务思维的项目经理是不合格的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………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297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6399000"/>
    </mc:Choice>
    <mc:Fallback>
      <p:transition spd="slow" advTm="86399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文本框 86"/>
          <p:cNvSpPr txBox="1"/>
          <p:nvPr/>
        </p:nvSpPr>
        <p:spPr>
          <a:xfrm>
            <a:off x="4842934" y="3004087"/>
            <a:ext cx="255693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描述“斗地主”的玩法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4359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6399000"/>
    </mc:Choice>
    <mc:Fallback>
      <p:transition spd="slow" advTm="86399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文本框 86"/>
          <p:cNvSpPr txBox="1"/>
          <p:nvPr/>
        </p:nvSpPr>
        <p:spPr>
          <a:xfrm>
            <a:off x="2523157" y="3016058"/>
            <a:ext cx="721871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公司准备给贫困地区的学校捐赠基础设施与学习用品，如何安排工作？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6846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6399000"/>
    </mc:Choice>
    <mc:Fallback>
      <p:transition spd="slow" advTm="86399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文本框 86"/>
          <p:cNvSpPr txBox="1"/>
          <p:nvPr/>
        </p:nvSpPr>
        <p:spPr>
          <a:xfrm>
            <a:off x="4343331" y="2998807"/>
            <a:ext cx="41364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为什么美国的星巴克比中国的便宜？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2165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6399000"/>
    </mc:Choice>
    <mc:Fallback>
      <p:transition spd="slow" advTm="86399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文本框 86"/>
          <p:cNvSpPr txBox="1"/>
          <p:nvPr/>
        </p:nvSpPr>
        <p:spPr>
          <a:xfrm>
            <a:off x="4320237" y="2994502"/>
            <a:ext cx="404738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MBA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面试官：我们为什么要录取你？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9432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6399000"/>
    </mc:Choice>
    <mc:Fallback>
      <p:transition spd="slow" advTm="86399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文本框 86"/>
          <p:cNvSpPr txBox="1"/>
          <p:nvPr/>
        </p:nvSpPr>
        <p:spPr>
          <a:xfrm>
            <a:off x="1105991" y="1043740"/>
            <a:ext cx="4988496" cy="4613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你如何理解“工匠精神”？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你的工作包含哪些内容？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职业经理人需要具备哪些素质？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三四线城市如何吸引人才？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（以你熟悉的城市为例）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国足为什么进不了世界杯？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你们公司的组织结构是怎样的？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D53851E5-727B-47DE-A1C2-FB71D26BBF6A}"/>
              </a:ext>
            </a:extLst>
          </p:cNvPr>
          <p:cNvSpPr txBox="1"/>
          <p:nvPr/>
        </p:nvSpPr>
        <p:spPr>
          <a:xfrm>
            <a:off x="6289103" y="1043740"/>
            <a:ext cx="5632174" cy="4198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面试官：你为什么选择我们公司？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你不慎将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2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万元的电脑以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4000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元的价格卖给了客户，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需要发邮件要回来，该如何表达？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做一个简短的自我介绍。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一线城市房价为什么这么贵？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你的职业规划是怎样的？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980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6399000"/>
    </mc:Choice>
    <mc:Fallback>
      <p:transition spd="slow" advTm="86399000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heme/theme1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4543</TotalTime>
  <Words>306</Words>
  <Application>Microsoft Office PowerPoint</Application>
  <PresentationFormat>宽屏</PresentationFormat>
  <Paragraphs>43</Paragraphs>
  <Slides>9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6" baseType="lpstr">
      <vt:lpstr>华文中宋</vt:lpstr>
      <vt:lpstr>思源黑体 CN Normal</vt:lpstr>
      <vt:lpstr>宋体</vt:lpstr>
      <vt:lpstr>Arial</vt:lpstr>
      <vt:lpstr>Calibri</vt:lpstr>
      <vt:lpstr>Calibri Light</vt:lpstr>
      <vt:lpstr>2_Office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China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Li Notag</cp:lastModifiedBy>
  <cp:revision>103</cp:revision>
  <dcterms:created xsi:type="dcterms:W3CDTF">2018-01-17T18:41:24Z</dcterms:created>
  <dcterms:modified xsi:type="dcterms:W3CDTF">2018-10-14T11:51:16Z</dcterms:modified>
</cp:coreProperties>
</file>