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1" r:id="rId2"/>
    <p:sldId id="292" r:id="rId3"/>
    <p:sldId id="286" r:id="rId4"/>
    <p:sldId id="287" r:id="rId5"/>
    <p:sldId id="288" r:id="rId6"/>
    <p:sldId id="289" r:id="rId7"/>
    <p:sldId id="290" r:id="rId8"/>
    <p:sldId id="297" r:id="rId9"/>
    <p:sldId id="293" r:id="rId10"/>
    <p:sldId id="296" r:id="rId11"/>
    <p:sldId id="294" r:id="rId12"/>
    <p:sldId id="295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6366" autoAdjust="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2018/10/15/Mon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638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757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69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54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11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98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93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20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494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370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800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3757580" y="3136612"/>
            <a:ext cx="4749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细化大纲</a:t>
            </a:r>
            <a:r>
              <a:rPr lang="en-US" altLang="zh-CN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在</a:t>
            </a:r>
            <a:r>
              <a:rPr lang="en-US" altLang="zh-CN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上做标记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757580" y="276728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F83949A-62ED-4591-8E6E-18A884EDBB9D}"/>
              </a:ext>
            </a:extLst>
          </p:cNvPr>
          <p:cNvSpPr txBox="1"/>
          <p:nvPr/>
        </p:nvSpPr>
        <p:spPr>
          <a:xfrm>
            <a:off x="2692866" y="4580548"/>
            <a:ext cx="1761135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694BA2-2D2E-4A9E-B096-316CED0C88BA}"/>
              </a:ext>
            </a:extLst>
          </p:cNvPr>
          <p:cNvSpPr txBox="1"/>
          <p:nvPr/>
        </p:nvSpPr>
        <p:spPr>
          <a:xfrm>
            <a:off x="3784901" y="761907"/>
            <a:ext cx="4622197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内部方式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产品品质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品类选择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1.1.1 </a:t>
            </a:r>
            <a:r>
              <a:rPr lang="zh-CN" altLang="en-US" dirty="0"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之前的品类有怎样的问题</a:t>
            </a:r>
            <a:endParaRPr lang="en-US" altLang="zh-CN" dirty="0"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应当如何改变品类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1.1.3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改变品类会使销量上升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1.2 ……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1EE5A7-61C1-42A6-AC39-0B1F77D51D98}"/>
              </a:ext>
            </a:extLst>
          </p:cNvPr>
          <p:cNvSpPr txBox="1"/>
          <p:nvPr/>
        </p:nvSpPr>
        <p:spPr>
          <a:xfrm>
            <a:off x="4454001" y="4571059"/>
            <a:ext cx="4622197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之前的品类没有竞争力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让观众明白现有品类是如何缺乏竞争性的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以看为主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897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F83949A-62ED-4591-8E6E-18A884EDBB9D}"/>
              </a:ext>
            </a:extLst>
          </p:cNvPr>
          <p:cNvSpPr txBox="1"/>
          <p:nvPr/>
        </p:nvSpPr>
        <p:spPr>
          <a:xfrm>
            <a:off x="2399388" y="4580548"/>
            <a:ext cx="2054613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694BA2-2D2E-4A9E-B096-316CED0C88BA}"/>
              </a:ext>
            </a:extLst>
          </p:cNvPr>
          <p:cNvSpPr txBox="1"/>
          <p:nvPr/>
        </p:nvSpPr>
        <p:spPr>
          <a:xfrm>
            <a:off x="3784901" y="761907"/>
            <a:ext cx="4622197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内部方式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产品品质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品类选择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1.1.1 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之前的品类有怎样的问题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1.1.2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应当如何改变品类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1.1.3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改变品类会使销量上升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1.2 ……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1EE5A7-61C1-42A6-AC39-0B1F77D51D98}"/>
              </a:ext>
            </a:extLst>
          </p:cNvPr>
          <p:cNvSpPr txBox="1"/>
          <p:nvPr/>
        </p:nvSpPr>
        <p:spPr>
          <a:xfrm>
            <a:off x="4454001" y="4571059"/>
            <a:ext cx="5067504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你应当考虑增加新品类和下架旧品类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让观众明白应当如何做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以看为主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073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F83949A-62ED-4591-8E6E-18A884EDBB9D}"/>
              </a:ext>
            </a:extLst>
          </p:cNvPr>
          <p:cNvSpPr txBox="1"/>
          <p:nvPr/>
        </p:nvSpPr>
        <p:spPr>
          <a:xfrm>
            <a:off x="3062118" y="4555381"/>
            <a:ext cx="2054613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694BA2-2D2E-4A9E-B096-316CED0C88BA}"/>
              </a:ext>
            </a:extLst>
          </p:cNvPr>
          <p:cNvSpPr txBox="1"/>
          <p:nvPr/>
        </p:nvSpPr>
        <p:spPr>
          <a:xfrm>
            <a:off x="3784901" y="761907"/>
            <a:ext cx="4622197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内部方式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产品品质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品类选择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1.1.1 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之前的品类有怎样的问题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应当如何改变品类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1.1.3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改变品类会使销量上升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1.2 ……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1EE5A7-61C1-42A6-AC39-0B1F77D51D98}"/>
              </a:ext>
            </a:extLst>
          </p:cNvPr>
          <p:cNvSpPr txBox="1"/>
          <p:nvPr/>
        </p:nvSpPr>
        <p:spPr>
          <a:xfrm>
            <a:off x="5116731" y="4545892"/>
            <a:ext cx="4287327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新品类可以提升销量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让观众明白应用新品类可以提升销量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以看为主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61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147762" y="1738544"/>
            <a:ext cx="3605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在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中逐页标记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78466" y="2525245"/>
            <a:ext cx="1509466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87932" y="2525245"/>
            <a:ext cx="8453887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用一句不带逗号的话概括，如果概括不了，说明这一页内容太多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如“让观众了解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XXX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”“让观众感受到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XXX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”“让观众知道当前的论点”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分为：以听为主，以看为主，仅阅读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45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3000"/>
            <a:ext cx="12192000" cy="9144000"/>
          </a:xfrm>
          <a:prstGeom prst="rect">
            <a:avLst/>
          </a:prstGeom>
        </p:spPr>
      </p:pic>
      <p:sp>
        <p:nvSpPr>
          <p:cNvPr id="41" name="文本框 40"/>
          <p:cNvSpPr txBox="1"/>
          <p:nvPr/>
        </p:nvSpPr>
        <p:spPr>
          <a:xfrm>
            <a:off x="629728" y="429738"/>
            <a:ext cx="1423360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核心论点：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核心目的：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阅读方式：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992700" y="429737"/>
            <a:ext cx="3342698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怎样令人信服地打造一部</a:t>
            </a:r>
            <a:r>
              <a:rPr lang="en-US" altLang="zh-CN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4000</a:t>
            </a: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元的精品手机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让观众知道我现在在讲什么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以听为主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41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https://timgsa.baidu.com/timg?image&amp;quality=80&amp;size=b9999_10000&amp;sec=1512257885778&amp;di=36a62bbf714f01c91a07c0aa749be3f5&amp;imgtype=0&amp;src=http%3A%2F%2Fn1.itc.cn%2Fimg8%2Fwb%2Frecom%2F2016%2F07%2F05%2F146768372528131478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5" t="17933" r="103" b="8145"/>
          <a:stretch/>
        </p:blipFill>
        <p:spPr bwMode="auto">
          <a:xfrm>
            <a:off x="-12700" y="-1270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文本框 18"/>
          <p:cNvSpPr txBox="1"/>
          <p:nvPr/>
        </p:nvSpPr>
        <p:spPr>
          <a:xfrm>
            <a:off x="396815" y="403858"/>
            <a:ext cx="1423360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核心论点：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核心目的：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阅读方式：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759787" y="403857"/>
            <a:ext cx="4336213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好的解决方案会解决一个问题并不会产生新问题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让观众知道我现在在讲的论点</a:t>
            </a:r>
            <a:endParaRPr lang="en-US" altLang="zh-CN" sz="1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以听为主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20946" y="5001735"/>
            <a:ext cx="40961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解决模式：一个好的解决方案会解决至少一个问题，</a:t>
            </a:r>
            <a:endParaRPr lang="en-US" altLang="zh-CN" sz="14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而且不会产生新问题</a:t>
            </a:r>
            <a:endParaRPr lang="en-US" altLang="zh-CN" sz="14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639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677" y="0"/>
            <a:ext cx="9150645" cy="685800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4127740" y="4793982"/>
            <a:ext cx="1423360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核心论点：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本页核心目的：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阅读方式：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490712" y="4793981"/>
            <a:ext cx="3208671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解法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让学生知道应当如何用解法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1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解这道题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以看为主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840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1112808" y="395232"/>
            <a:ext cx="1423360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核心论点：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核心目的：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阅读方式：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475780" y="395231"/>
            <a:ext cx="4336213" cy="894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我们要做很厉害的空间科技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让观众感受到“很厉害的空间科技”</a:t>
            </a:r>
            <a:endParaRPr lang="en-US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以听为主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049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/>
          <p:cNvSpPr txBox="1"/>
          <p:nvPr/>
        </p:nvSpPr>
        <p:spPr>
          <a:xfrm>
            <a:off x="4293303" y="3003848"/>
            <a:ext cx="3605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我们回到奶茶店的例子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27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F83949A-62ED-4591-8E6E-18A884EDBB9D}"/>
              </a:ext>
            </a:extLst>
          </p:cNvPr>
          <p:cNvSpPr txBox="1"/>
          <p:nvPr/>
        </p:nvSpPr>
        <p:spPr>
          <a:xfrm>
            <a:off x="3790313" y="4530214"/>
            <a:ext cx="1761135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694BA2-2D2E-4A9E-B096-316CED0C88BA}"/>
              </a:ext>
            </a:extLst>
          </p:cNvPr>
          <p:cNvSpPr txBox="1"/>
          <p:nvPr/>
        </p:nvSpPr>
        <p:spPr>
          <a:xfrm>
            <a:off x="5551448" y="2286941"/>
            <a:ext cx="1089103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目录页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1EE5A7-61C1-42A6-AC39-0B1F77D51D98}"/>
              </a:ext>
            </a:extLst>
          </p:cNvPr>
          <p:cNvSpPr txBox="1"/>
          <p:nvPr/>
        </p:nvSpPr>
        <p:spPr>
          <a:xfrm>
            <a:off x="5551448" y="4520725"/>
            <a:ext cx="4622197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我的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PPT/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报告的结构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让观众明白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PPT/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报告的结构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以看为主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736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F83949A-62ED-4591-8E6E-18A884EDBB9D}"/>
              </a:ext>
            </a:extLst>
          </p:cNvPr>
          <p:cNvSpPr txBox="1"/>
          <p:nvPr/>
        </p:nvSpPr>
        <p:spPr>
          <a:xfrm>
            <a:off x="3313651" y="4555381"/>
            <a:ext cx="1761135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核心论点：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核心目的：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阅读方式：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694BA2-2D2E-4A9E-B096-316CED0C88BA}"/>
              </a:ext>
            </a:extLst>
          </p:cNvPr>
          <p:cNvSpPr txBox="1"/>
          <p:nvPr/>
        </p:nvSpPr>
        <p:spPr>
          <a:xfrm>
            <a:off x="3784901" y="761907"/>
            <a:ext cx="4622197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内部方式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产品品质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1.1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品类选择 （章节起始页）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1.1.1 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之前的品类有怎样的问题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应当如何改变品类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	1.1.3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改变品类会使销量上升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1.2 ……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1EE5A7-61C1-42A6-AC39-0B1F77D51D98}"/>
              </a:ext>
            </a:extLst>
          </p:cNvPr>
          <p:cNvSpPr txBox="1"/>
          <p:nvPr/>
        </p:nvSpPr>
        <p:spPr>
          <a:xfrm>
            <a:off x="5074786" y="4545892"/>
            <a:ext cx="4622197" cy="129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这一章节（品类选择）开始了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让观众明白这一章节开始了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以看为主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929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5926</TotalTime>
  <Words>421</Words>
  <Application>Microsoft Office PowerPoint</Application>
  <PresentationFormat>宽屏</PresentationFormat>
  <Paragraphs>102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华文楷体</vt:lpstr>
      <vt:lpstr>华文中宋</vt:lpstr>
      <vt:lpstr>思源黑体 CN Heavy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151</cp:revision>
  <dcterms:created xsi:type="dcterms:W3CDTF">2018-01-17T18:41:24Z</dcterms:created>
  <dcterms:modified xsi:type="dcterms:W3CDTF">2018-10-14T17:59:06Z</dcterms:modified>
</cp:coreProperties>
</file>