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334" r:id="rId4"/>
    <p:sldId id="268" r:id="rId5"/>
    <p:sldId id="280" r:id="rId6"/>
    <p:sldId id="324" r:id="rId7"/>
    <p:sldId id="325" r:id="rId8"/>
    <p:sldId id="326" r:id="rId9"/>
    <p:sldId id="328" r:id="rId10"/>
    <p:sldId id="329" r:id="rId11"/>
    <p:sldId id="330" r:id="rId12"/>
    <p:sldId id="332" r:id="rId13"/>
    <p:sldId id="333" r:id="rId14"/>
    <p:sldId id="277" r:id="rId15"/>
    <p:sldId id="336" r:id="rId16"/>
    <p:sldId id="335" r:id="rId17"/>
    <p:sldId id="338" r:id="rId18"/>
    <p:sldId id="337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2018/11/23/Fri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2165023" y="2700113"/>
            <a:ext cx="7861954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413791" y="3225027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纯标题</a:t>
            </a:r>
            <a:endParaRPr lang="en-US" altLang="zh-CN" sz="32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404264" y="2710072"/>
            <a:ext cx="2068195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设计篇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版式设计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404265" y="2817332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404265" y="3207443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4519778" y="2911892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3000"/>
            <a:ext cx="12192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2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7800"/>
            <a:ext cx="12192000" cy="97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01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8982"/>
            <a:ext cx="12192000" cy="812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85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42ADAA51-9364-44D2-ACE3-664F7832311E}"/>
              </a:ext>
            </a:extLst>
          </p:cNvPr>
          <p:cNvGrpSpPr/>
          <p:nvPr/>
        </p:nvGrpSpPr>
        <p:grpSpPr>
          <a:xfrm>
            <a:off x="2973388" y="2727861"/>
            <a:ext cx="874712" cy="956143"/>
            <a:chOff x="5278438" y="642937"/>
            <a:chExt cx="528637" cy="577850"/>
          </a:xfrm>
          <a:solidFill>
            <a:schemeClr val="bg1">
              <a:lumMod val="85000"/>
            </a:schemeClr>
          </a:solidFill>
        </p:grpSpPr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id="{2A8000D4-1D18-49D7-8352-3C6F6F369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766762"/>
              <a:ext cx="468313" cy="454025"/>
            </a:xfrm>
            <a:custGeom>
              <a:avLst/>
              <a:gdLst>
                <a:gd name="T0" fmla="*/ 0 w 251"/>
                <a:gd name="T1" fmla="*/ 241 h 243"/>
                <a:gd name="T2" fmla="*/ 15 w 251"/>
                <a:gd name="T3" fmla="*/ 241 h 243"/>
                <a:gd name="T4" fmla="*/ 19 w 251"/>
                <a:gd name="T5" fmla="*/ 195 h 243"/>
                <a:gd name="T6" fmla="*/ 25 w 251"/>
                <a:gd name="T7" fmla="*/ 127 h 243"/>
                <a:gd name="T8" fmla="*/ 28 w 251"/>
                <a:gd name="T9" fmla="*/ 119 h 243"/>
                <a:gd name="T10" fmla="*/ 37 w 251"/>
                <a:gd name="T11" fmla="*/ 113 h 243"/>
                <a:gd name="T12" fmla="*/ 128 w 251"/>
                <a:gd name="T13" fmla="*/ 113 h 243"/>
                <a:gd name="T14" fmla="*/ 137 w 251"/>
                <a:gd name="T15" fmla="*/ 119 h 243"/>
                <a:gd name="T16" fmla="*/ 139 w 251"/>
                <a:gd name="T17" fmla="*/ 121 h 243"/>
                <a:gd name="T18" fmla="*/ 131 w 251"/>
                <a:gd name="T19" fmla="*/ 121 h 243"/>
                <a:gd name="T20" fmla="*/ 116 w 251"/>
                <a:gd name="T21" fmla="*/ 133 h 243"/>
                <a:gd name="T22" fmla="*/ 99 w 251"/>
                <a:gd name="T23" fmla="*/ 224 h 243"/>
                <a:gd name="T24" fmla="*/ 112 w 251"/>
                <a:gd name="T25" fmla="*/ 243 h 243"/>
                <a:gd name="T26" fmla="*/ 115 w 251"/>
                <a:gd name="T27" fmla="*/ 243 h 243"/>
                <a:gd name="T28" fmla="*/ 130 w 251"/>
                <a:gd name="T29" fmla="*/ 230 h 243"/>
                <a:gd name="T30" fmla="*/ 144 w 251"/>
                <a:gd name="T31" fmla="*/ 157 h 243"/>
                <a:gd name="T32" fmla="*/ 147 w 251"/>
                <a:gd name="T33" fmla="*/ 195 h 243"/>
                <a:gd name="T34" fmla="*/ 151 w 251"/>
                <a:gd name="T35" fmla="*/ 241 h 243"/>
                <a:gd name="T36" fmla="*/ 166 w 251"/>
                <a:gd name="T37" fmla="*/ 241 h 243"/>
                <a:gd name="T38" fmla="*/ 159 w 251"/>
                <a:gd name="T39" fmla="*/ 152 h 243"/>
                <a:gd name="T40" fmla="*/ 216 w 251"/>
                <a:gd name="T41" fmla="*/ 152 h 243"/>
                <a:gd name="T42" fmla="*/ 229 w 251"/>
                <a:gd name="T43" fmla="*/ 146 h 243"/>
                <a:gd name="T44" fmla="*/ 245 w 251"/>
                <a:gd name="T45" fmla="*/ 120 h 243"/>
                <a:gd name="T46" fmla="*/ 245 w 251"/>
                <a:gd name="T47" fmla="*/ 35 h 243"/>
                <a:gd name="T48" fmla="*/ 206 w 251"/>
                <a:gd name="T49" fmla="*/ 7 h 243"/>
                <a:gd name="T50" fmla="*/ 188 w 251"/>
                <a:gd name="T51" fmla="*/ 37 h 243"/>
                <a:gd name="T52" fmla="*/ 190 w 251"/>
                <a:gd name="T53" fmla="*/ 36 h 243"/>
                <a:gd name="T54" fmla="*/ 206 w 251"/>
                <a:gd name="T55" fmla="*/ 24 h 243"/>
                <a:gd name="T56" fmla="*/ 206 w 251"/>
                <a:gd name="T57" fmla="*/ 24 h 243"/>
                <a:gd name="T58" fmla="*/ 206 w 251"/>
                <a:gd name="T59" fmla="*/ 24 h 243"/>
                <a:gd name="T60" fmla="*/ 206 w 251"/>
                <a:gd name="T61" fmla="*/ 24 h 243"/>
                <a:gd name="T62" fmla="*/ 222 w 251"/>
                <a:gd name="T63" fmla="*/ 21 h 243"/>
                <a:gd name="T64" fmla="*/ 225 w 251"/>
                <a:gd name="T65" fmla="*/ 37 h 243"/>
                <a:gd name="T66" fmla="*/ 204 w 251"/>
                <a:gd name="T67" fmla="*/ 54 h 243"/>
                <a:gd name="T68" fmla="*/ 191 w 251"/>
                <a:gd name="T69" fmla="*/ 61 h 243"/>
                <a:gd name="T70" fmla="*/ 189 w 251"/>
                <a:gd name="T71" fmla="*/ 109 h 243"/>
                <a:gd name="T72" fmla="*/ 189 w 251"/>
                <a:gd name="T73" fmla="*/ 121 h 243"/>
                <a:gd name="T74" fmla="*/ 155 w 251"/>
                <a:gd name="T75" fmla="*/ 121 h 243"/>
                <a:gd name="T76" fmla="*/ 152 w 251"/>
                <a:gd name="T77" fmla="*/ 113 h 243"/>
                <a:gd name="T78" fmla="*/ 158 w 251"/>
                <a:gd name="T79" fmla="*/ 113 h 243"/>
                <a:gd name="T80" fmla="*/ 162 w 251"/>
                <a:gd name="T81" fmla="*/ 109 h 243"/>
                <a:gd name="T82" fmla="*/ 162 w 251"/>
                <a:gd name="T83" fmla="*/ 95 h 243"/>
                <a:gd name="T84" fmla="*/ 158 w 251"/>
                <a:gd name="T85" fmla="*/ 90 h 243"/>
                <a:gd name="T86" fmla="*/ 8 w 251"/>
                <a:gd name="T87" fmla="*/ 90 h 243"/>
                <a:gd name="T88" fmla="*/ 4 w 251"/>
                <a:gd name="T89" fmla="*/ 95 h 243"/>
                <a:gd name="T90" fmla="*/ 4 w 251"/>
                <a:gd name="T91" fmla="*/ 109 h 243"/>
                <a:gd name="T92" fmla="*/ 8 w 251"/>
                <a:gd name="T93" fmla="*/ 113 h 243"/>
                <a:gd name="T94" fmla="*/ 13 w 251"/>
                <a:gd name="T95" fmla="*/ 113 h 243"/>
                <a:gd name="T96" fmla="*/ 10 w 251"/>
                <a:gd name="T97" fmla="*/ 126 h 243"/>
                <a:gd name="T98" fmla="*/ 0 w 251"/>
                <a:gd name="T99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1" h="243">
                  <a:moveTo>
                    <a:pt x="0" y="241"/>
                  </a:moveTo>
                  <a:cubicBezTo>
                    <a:pt x="15" y="241"/>
                    <a:pt x="15" y="241"/>
                    <a:pt x="15" y="241"/>
                  </a:cubicBezTo>
                  <a:cubicBezTo>
                    <a:pt x="16" y="232"/>
                    <a:pt x="17" y="214"/>
                    <a:pt x="19" y="195"/>
                  </a:cubicBezTo>
                  <a:cubicBezTo>
                    <a:pt x="21" y="167"/>
                    <a:pt x="24" y="142"/>
                    <a:pt x="25" y="127"/>
                  </a:cubicBezTo>
                  <a:cubicBezTo>
                    <a:pt x="26" y="123"/>
                    <a:pt x="27" y="121"/>
                    <a:pt x="28" y="119"/>
                  </a:cubicBezTo>
                  <a:cubicBezTo>
                    <a:pt x="30" y="117"/>
                    <a:pt x="34" y="115"/>
                    <a:pt x="37" y="113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32" y="115"/>
                    <a:pt x="135" y="117"/>
                    <a:pt x="137" y="119"/>
                  </a:cubicBezTo>
                  <a:cubicBezTo>
                    <a:pt x="138" y="119"/>
                    <a:pt x="138" y="120"/>
                    <a:pt x="139" y="121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4" y="121"/>
                    <a:pt x="117" y="126"/>
                    <a:pt x="116" y="133"/>
                  </a:cubicBezTo>
                  <a:cubicBezTo>
                    <a:pt x="99" y="224"/>
                    <a:pt x="99" y="224"/>
                    <a:pt x="99" y="224"/>
                  </a:cubicBezTo>
                  <a:cubicBezTo>
                    <a:pt x="98" y="233"/>
                    <a:pt x="103" y="241"/>
                    <a:pt x="112" y="243"/>
                  </a:cubicBezTo>
                  <a:cubicBezTo>
                    <a:pt x="113" y="243"/>
                    <a:pt x="114" y="243"/>
                    <a:pt x="115" y="243"/>
                  </a:cubicBezTo>
                  <a:cubicBezTo>
                    <a:pt x="122" y="243"/>
                    <a:pt x="129" y="238"/>
                    <a:pt x="130" y="230"/>
                  </a:cubicBezTo>
                  <a:cubicBezTo>
                    <a:pt x="144" y="157"/>
                    <a:pt x="144" y="157"/>
                    <a:pt x="144" y="157"/>
                  </a:cubicBezTo>
                  <a:cubicBezTo>
                    <a:pt x="145" y="168"/>
                    <a:pt x="146" y="181"/>
                    <a:pt x="147" y="195"/>
                  </a:cubicBezTo>
                  <a:cubicBezTo>
                    <a:pt x="148" y="214"/>
                    <a:pt x="150" y="232"/>
                    <a:pt x="151" y="241"/>
                  </a:cubicBezTo>
                  <a:cubicBezTo>
                    <a:pt x="166" y="241"/>
                    <a:pt x="166" y="241"/>
                    <a:pt x="166" y="241"/>
                  </a:cubicBezTo>
                  <a:cubicBezTo>
                    <a:pt x="165" y="226"/>
                    <a:pt x="162" y="183"/>
                    <a:pt x="159" y="152"/>
                  </a:cubicBezTo>
                  <a:cubicBezTo>
                    <a:pt x="216" y="152"/>
                    <a:pt x="216" y="152"/>
                    <a:pt x="216" y="152"/>
                  </a:cubicBezTo>
                  <a:cubicBezTo>
                    <a:pt x="221" y="152"/>
                    <a:pt x="226" y="149"/>
                    <a:pt x="229" y="146"/>
                  </a:cubicBezTo>
                  <a:cubicBezTo>
                    <a:pt x="236" y="141"/>
                    <a:pt x="242" y="132"/>
                    <a:pt x="245" y="120"/>
                  </a:cubicBezTo>
                  <a:cubicBezTo>
                    <a:pt x="251" y="92"/>
                    <a:pt x="251" y="63"/>
                    <a:pt x="245" y="35"/>
                  </a:cubicBezTo>
                  <a:cubicBezTo>
                    <a:pt x="240" y="12"/>
                    <a:pt x="220" y="0"/>
                    <a:pt x="206" y="7"/>
                  </a:cubicBezTo>
                  <a:cubicBezTo>
                    <a:pt x="195" y="13"/>
                    <a:pt x="189" y="25"/>
                    <a:pt x="188" y="37"/>
                  </a:cubicBezTo>
                  <a:cubicBezTo>
                    <a:pt x="189" y="37"/>
                    <a:pt x="189" y="36"/>
                    <a:pt x="190" y="36"/>
                  </a:cubicBezTo>
                  <a:cubicBezTo>
                    <a:pt x="201" y="31"/>
                    <a:pt x="205" y="25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10" y="19"/>
                    <a:pt x="217" y="18"/>
                    <a:pt x="222" y="21"/>
                  </a:cubicBezTo>
                  <a:cubicBezTo>
                    <a:pt x="227" y="25"/>
                    <a:pt x="228" y="32"/>
                    <a:pt x="225" y="37"/>
                  </a:cubicBezTo>
                  <a:cubicBezTo>
                    <a:pt x="224" y="38"/>
                    <a:pt x="218" y="46"/>
                    <a:pt x="204" y="54"/>
                  </a:cubicBezTo>
                  <a:cubicBezTo>
                    <a:pt x="201" y="57"/>
                    <a:pt x="196" y="59"/>
                    <a:pt x="191" y="61"/>
                  </a:cubicBezTo>
                  <a:cubicBezTo>
                    <a:pt x="193" y="77"/>
                    <a:pt x="192" y="93"/>
                    <a:pt x="189" y="109"/>
                  </a:cubicBezTo>
                  <a:cubicBezTo>
                    <a:pt x="188" y="112"/>
                    <a:pt x="188" y="117"/>
                    <a:pt x="189" y="121"/>
                  </a:cubicBezTo>
                  <a:cubicBezTo>
                    <a:pt x="155" y="121"/>
                    <a:pt x="155" y="121"/>
                    <a:pt x="155" y="121"/>
                  </a:cubicBezTo>
                  <a:cubicBezTo>
                    <a:pt x="155" y="118"/>
                    <a:pt x="154" y="115"/>
                    <a:pt x="152" y="113"/>
                  </a:cubicBezTo>
                  <a:cubicBezTo>
                    <a:pt x="158" y="113"/>
                    <a:pt x="158" y="113"/>
                    <a:pt x="158" y="113"/>
                  </a:cubicBezTo>
                  <a:cubicBezTo>
                    <a:pt x="160" y="113"/>
                    <a:pt x="162" y="111"/>
                    <a:pt x="162" y="109"/>
                  </a:cubicBezTo>
                  <a:cubicBezTo>
                    <a:pt x="162" y="95"/>
                    <a:pt x="162" y="95"/>
                    <a:pt x="162" y="95"/>
                  </a:cubicBezTo>
                  <a:cubicBezTo>
                    <a:pt x="162" y="92"/>
                    <a:pt x="160" y="90"/>
                    <a:pt x="158" y="90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6" y="90"/>
                    <a:pt x="4" y="92"/>
                    <a:pt x="4" y="95"/>
                  </a:cubicBezTo>
                  <a:cubicBezTo>
                    <a:pt x="4" y="109"/>
                    <a:pt x="4" y="109"/>
                    <a:pt x="4" y="109"/>
                  </a:cubicBezTo>
                  <a:cubicBezTo>
                    <a:pt x="4" y="111"/>
                    <a:pt x="6" y="113"/>
                    <a:pt x="8" y="113"/>
                  </a:cubicBezTo>
                  <a:cubicBezTo>
                    <a:pt x="13" y="113"/>
                    <a:pt x="13" y="113"/>
                    <a:pt x="13" y="113"/>
                  </a:cubicBezTo>
                  <a:cubicBezTo>
                    <a:pt x="11" y="117"/>
                    <a:pt x="10" y="121"/>
                    <a:pt x="10" y="126"/>
                  </a:cubicBezTo>
                  <a:cubicBezTo>
                    <a:pt x="7" y="151"/>
                    <a:pt x="1" y="221"/>
                    <a:pt x="0" y="2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22">
              <a:extLst>
                <a:ext uri="{FF2B5EF4-FFF2-40B4-BE49-F238E27FC236}">
                  <a16:creationId xmlns:a16="http://schemas.microsoft.com/office/drawing/2014/main" id="{51772E9E-7C76-4DF0-937C-D9795C5E2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825" y="742949"/>
              <a:ext cx="220663" cy="187325"/>
            </a:xfrm>
            <a:custGeom>
              <a:avLst/>
              <a:gdLst>
                <a:gd name="T0" fmla="*/ 22 w 118"/>
                <a:gd name="T1" fmla="*/ 92 h 100"/>
                <a:gd name="T2" fmla="*/ 22 w 118"/>
                <a:gd name="T3" fmla="*/ 97 h 100"/>
                <a:gd name="T4" fmla="*/ 25 w 118"/>
                <a:gd name="T5" fmla="*/ 100 h 100"/>
                <a:gd name="T6" fmla="*/ 115 w 118"/>
                <a:gd name="T7" fmla="*/ 100 h 100"/>
                <a:gd name="T8" fmla="*/ 118 w 118"/>
                <a:gd name="T9" fmla="*/ 97 h 100"/>
                <a:gd name="T10" fmla="*/ 118 w 118"/>
                <a:gd name="T11" fmla="*/ 92 h 100"/>
                <a:gd name="T12" fmla="*/ 115 w 118"/>
                <a:gd name="T13" fmla="*/ 88 h 100"/>
                <a:gd name="T14" fmla="*/ 41 w 118"/>
                <a:gd name="T15" fmla="*/ 88 h 100"/>
                <a:gd name="T16" fmla="*/ 41 w 118"/>
                <a:gd name="T17" fmla="*/ 87 h 100"/>
                <a:gd name="T18" fmla="*/ 12 w 118"/>
                <a:gd name="T19" fmla="*/ 2 h 100"/>
                <a:gd name="T20" fmla="*/ 8 w 118"/>
                <a:gd name="T21" fmla="*/ 0 h 100"/>
                <a:gd name="T22" fmla="*/ 3 w 118"/>
                <a:gd name="T23" fmla="*/ 2 h 100"/>
                <a:gd name="T24" fmla="*/ 1 w 118"/>
                <a:gd name="T25" fmla="*/ 6 h 100"/>
                <a:gd name="T26" fmla="*/ 29 w 118"/>
                <a:gd name="T27" fmla="*/ 88 h 100"/>
                <a:gd name="T28" fmla="*/ 25 w 118"/>
                <a:gd name="T29" fmla="*/ 88 h 100"/>
                <a:gd name="T30" fmla="*/ 22 w 118"/>
                <a:gd name="T31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" h="100">
                  <a:moveTo>
                    <a:pt x="22" y="92"/>
                  </a:moveTo>
                  <a:cubicBezTo>
                    <a:pt x="22" y="97"/>
                    <a:pt x="22" y="97"/>
                    <a:pt x="22" y="97"/>
                  </a:cubicBezTo>
                  <a:cubicBezTo>
                    <a:pt x="22" y="98"/>
                    <a:pt x="23" y="100"/>
                    <a:pt x="25" y="100"/>
                  </a:cubicBezTo>
                  <a:cubicBezTo>
                    <a:pt x="115" y="100"/>
                    <a:pt x="115" y="100"/>
                    <a:pt x="115" y="100"/>
                  </a:cubicBezTo>
                  <a:cubicBezTo>
                    <a:pt x="117" y="100"/>
                    <a:pt x="118" y="98"/>
                    <a:pt x="118" y="97"/>
                  </a:cubicBezTo>
                  <a:cubicBezTo>
                    <a:pt x="118" y="92"/>
                    <a:pt x="118" y="92"/>
                    <a:pt x="118" y="92"/>
                  </a:cubicBezTo>
                  <a:cubicBezTo>
                    <a:pt x="118" y="90"/>
                    <a:pt x="117" y="88"/>
                    <a:pt x="115" y="88"/>
                  </a:cubicBezTo>
                  <a:cubicBezTo>
                    <a:pt x="41" y="88"/>
                    <a:pt x="41" y="88"/>
                    <a:pt x="41" y="88"/>
                  </a:cubicBezTo>
                  <a:cubicBezTo>
                    <a:pt x="41" y="88"/>
                    <a:pt x="41" y="88"/>
                    <a:pt x="41" y="87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1" y="1"/>
                    <a:pt x="10" y="0"/>
                    <a:pt x="8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1" y="2"/>
                    <a:pt x="0" y="4"/>
                    <a:pt x="1" y="6"/>
                  </a:cubicBezTo>
                  <a:cubicBezTo>
                    <a:pt x="29" y="88"/>
                    <a:pt x="29" y="88"/>
                    <a:pt x="29" y="88"/>
                  </a:cubicBezTo>
                  <a:cubicBezTo>
                    <a:pt x="25" y="88"/>
                    <a:pt x="25" y="88"/>
                    <a:pt x="25" y="88"/>
                  </a:cubicBezTo>
                  <a:cubicBezTo>
                    <a:pt x="23" y="88"/>
                    <a:pt x="22" y="90"/>
                    <a:pt x="22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23">
              <a:extLst>
                <a:ext uri="{FF2B5EF4-FFF2-40B4-BE49-F238E27FC236}">
                  <a16:creationId xmlns:a16="http://schemas.microsoft.com/office/drawing/2014/main" id="{0820C4E3-BA08-4CCD-ACB6-B4CACC2C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6888" y="642937"/>
              <a:ext cx="133350" cy="131763"/>
            </a:xfrm>
            <a:custGeom>
              <a:avLst/>
              <a:gdLst>
                <a:gd name="T0" fmla="*/ 43 w 71"/>
                <a:gd name="T1" fmla="*/ 66 h 71"/>
                <a:gd name="T2" fmla="*/ 67 w 71"/>
                <a:gd name="T3" fmla="*/ 28 h 71"/>
                <a:gd name="T4" fmla="*/ 28 w 71"/>
                <a:gd name="T5" fmla="*/ 4 h 71"/>
                <a:gd name="T6" fmla="*/ 4 w 71"/>
                <a:gd name="T7" fmla="*/ 43 h 71"/>
                <a:gd name="T8" fmla="*/ 43 w 71"/>
                <a:gd name="T9" fmla="*/ 6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43" y="66"/>
                  </a:moveTo>
                  <a:cubicBezTo>
                    <a:pt x="60" y="62"/>
                    <a:pt x="71" y="45"/>
                    <a:pt x="67" y="28"/>
                  </a:cubicBezTo>
                  <a:cubicBezTo>
                    <a:pt x="63" y="11"/>
                    <a:pt x="46" y="0"/>
                    <a:pt x="28" y="4"/>
                  </a:cubicBezTo>
                  <a:cubicBezTo>
                    <a:pt x="11" y="8"/>
                    <a:pt x="0" y="25"/>
                    <a:pt x="4" y="43"/>
                  </a:cubicBezTo>
                  <a:cubicBezTo>
                    <a:pt x="8" y="60"/>
                    <a:pt x="26" y="71"/>
                    <a:pt x="4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24">
              <a:extLst>
                <a:ext uri="{FF2B5EF4-FFF2-40B4-BE49-F238E27FC236}">
                  <a16:creationId xmlns:a16="http://schemas.microsoft.com/office/drawing/2014/main" id="{5F7A6A08-8C93-4CF9-BF05-757B1A4301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808037"/>
              <a:ext cx="211138" cy="84138"/>
            </a:xfrm>
            <a:custGeom>
              <a:avLst/>
              <a:gdLst>
                <a:gd name="T0" fmla="*/ 92 w 114"/>
                <a:gd name="T1" fmla="*/ 30 h 45"/>
                <a:gd name="T2" fmla="*/ 112 w 114"/>
                <a:gd name="T3" fmla="*/ 13 h 45"/>
                <a:gd name="T4" fmla="*/ 109 w 114"/>
                <a:gd name="T5" fmla="*/ 2 h 45"/>
                <a:gd name="T6" fmla="*/ 104 w 114"/>
                <a:gd name="T7" fmla="*/ 0 h 45"/>
                <a:gd name="T8" fmla="*/ 97 w 114"/>
                <a:gd name="T9" fmla="*/ 4 h 45"/>
                <a:gd name="T10" fmla="*/ 97 w 114"/>
                <a:gd name="T11" fmla="*/ 4 h 45"/>
                <a:gd name="T12" fmla="*/ 97 w 114"/>
                <a:gd name="T13" fmla="*/ 4 h 45"/>
                <a:gd name="T14" fmla="*/ 97 w 114"/>
                <a:gd name="T15" fmla="*/ 4 h 45"/>
                <a:gd name="T16" fmla="*/ 97 w 114"/>
                <a:gd name="T17" fmla="*/ 4 h 45"/>
                <a:gd name="T18" fmla="*/ 80 w 114"/>
                <a:gd name="T19" fmla="*/ 17 h 45"/>
                <a:gd name="T20" fmla="*/ 77 w 114"/>
                <a:gd name="T21" fmla="*/ 18 h 45"/>
                <a:gd name="T22" fmla="*/ 26 w 114"/>
                <a:gd name="T23" fmla="*/ 28 h 45"/>
                <a:gd name="T24" fmla="*/ 9 w 114"/>
                <a:gd name="T25" fmla="*/ 27 h 45"/>
                <a:gd name="T26" fmla="*/ 9 w 114"/>
                <a:gd name="T27" fmla="*/ 27 h 45"/>
                <a:gd name="T28" fmla="*/ 0 w 114"/>
                <a:gd name="T29" fmla="*/ 35 h 45"/>
                <a:gd name="T30" fmla="*/ 8 w 114"/>
                <a:gd name="T31" fmla="*/ 44 h 45"/>
                <a:gd name="T32" fmla="*/ 26 w 114"/>
                <a:gd name="T33" fmla="*/ 45 h 45"/>
                <a:gd name="T34" fmla="*/ 26 w 114"/>
                <a:gd name="T35" fmla="*/ 45 h 45"/>
                <a:gd name="T36" fmla="*/ 80 w 114"/>
                <a:gd name="T37" fmla="*/ 36 h 45"/>
                <a:gd name="T38" fmla="*/ 92 w 114"/>
                <a:gd name="T39" fmla="*/ 3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45">
                  <a:moveTo>
                    <a:pt x="92" y="30"/>
                  </a:moveTo>
                  <a:cubicBezTo>
                    <a:pt x="105" y="22"/>
                    <a:pt x="111" y="14"/>
                    <a:pt x="112" y="13"/>
                  </a:cubicBezTo>
                  <a:cubicBezTo>
                    <a:pt x="114" y="10"/>
                    <a:pt x="113" y="4"/>
                    <a:pt x="109" y="2"/>
                  </a:cubicBezTo>
                  <a:cubicBezTo>
                    <a:pt x="108" y="1"/>
                    <a:pt x="106" y="0"/>
                    <a:pt x="104" y="0"/>
                  </a:cubicBezTo>
                  <a:cubicBezTo>
                    <a:pt x="102" y="0"/>
                    <a:pt x="99" y="1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6" y="6"/>
                    <a:pt x="91" y="11"/>
                    <a:pt x="80" y="17"/>
                  </a:cubicBezTo>
                  <a:cubicBezTo>
                    <a:pt x="79" y="17"/>
                    <a:pt x="78" y="18"/>
                    <a:pt x="77" y="18"/>
                  </a:cubicBezTo>
                  <a:cubicBezTo>
                    <a:pt x="63" y="24"/>
                    <a:pt x="46" y="28"/>
                    <a:pt x="26" y="28"/>
                  </a:cubicBezTo>
                  <a:cubicBezTo>
                    <a:pt x="21" y="28"/>
                    <a:pt x="15" y="27"/>
                    <a:pt x="9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4" y="27"/>
                    <a:pt x="0" y="30"/>
                    <a:pt x="0" y="35"/>
                  </a:cubicBezTo>
                  <a:cubicBezTo>
                    <a:pt x="0" y="40"/>
                    <a:pt x="3" y="44"/>
                    <a:pt x="8" y="44"/>
                  </a:cubicBezTo>
                  <a:cubicBezTo>
                    <a:pt x="14" y="45"/>
                    <a:pt x="20" y="45"/>
                    <a:pt x="26" y="45"/>
                  </a:cubicBezTo>
                  <a:cubicBezTo>
                    <a:pt x="26" y="45"/>
                    <a:pt x="26" y="45"/>
                    <a:pt x="26" y="45"/>
                  </a:cubicBezTo>
                  <a:cubicBezTo>
                    <a:pt x="50" y="45"/>
                    <a:pt x="68" y="41"/>
                    <a:pt x="80" y="36"/>
                  </a:cubicBezTo>
                  <a:cubicBezTo>
                    <a:pt x="85" y="34"/>
                    <a:pt x="89" y="32"/>
                    <a:pt x="92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EBC33391-47E7-431B-8EB8-3B2849E59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0225" y="1066799"/>
              <a:ext cx="196850" cy="146050"/>
            </a:xfrm>
            <a:custGeom>
              <a:avLst/>
              <a:gdLst>
                <a:gd name="T0" fmla="*/ 0 w 124"/>
                <a:gd name="T1" fmla="*/ 92 h 92"/>
                <a:gd name="T2" fmla="*/ 124 w 124"/>
                <a:gd name="T3" fmla="*/ 92 h 92"/>
                <a:gd name="T4" fmla="*/ 108 w 124"/>
                <a:gd name="T5" fmla="*/ 0 h 92"/>
                <a:gd name="T6" fmla="*/ 17 w 124"/>
                <a:gd name="T7" fmla="*/ 0 h 92"/>
                <a:gd name="T8" fmla="*/ 0 w 124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92">
                  <a:moveTo>
                    <a:pt x="0" y="92"/>
                  </a:moveTo>
                  <a:lnTo>
                    <a:pt x="124" y="92"/>
                  </a:lnTo>
                  <a:lnTo>
                    <a:pt x="108" y="0"/>
                  </a:lnTo>
                  <a:lnTo>
                    <a:pt x="17" y="0"/>
                  </a:lnTo>
                  <a:lnTo>
                    <a:pt x="0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250BFBD9-382B-48DA-805D-EE2CA1C9255E}"/>
              </a:ext>
            </a:extLst>
          </p:cNvPr>
          <p:cNvSpPr txBox="1"/>
          <p:nvPr/>
        </p:nvSpPr>
        <p:spPr>
          <a:xfrm>
            <a:off x="3999788" y="2744569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标题必须足够</a:t>
            </a:r>
            <a:r>
              <a:rPr lang="zh-CN" altLang="en-US" sz="3600" dirty="0">
                <a:solidFill>
                  <a:srgbClr val="FFCCC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醒目易读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1B5197F-9C35-4B18-9FC6-36ACD068745E}"/>
              </a:ext>
            </a:extLst>
          </p:cNvPr>
          <p:cNvSpPr txBox="1"/>
          <p:nvPr/>
        </p:nvSpPr>
        <p:spPr>
          <a:xfrm>
            <a:off x="3999788" y="3376227"/>
            <a:ext cx="6109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如果有小标题，小标题的字应当足够小并且能够看得清，最好不要超过一行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ED0BBB8-A3B9-43B5-BD95-8D6C7796DD4A}"/>
              </a:ext>
            </a:extLst>
          </p:cNvPr>
          <p:cNvCxnSpPr>
            <a:cxnSpLocks/>
          </p:cNvCxnSpPr>
          <p:nvPr/>
        </p:nvCxnSpPr>
        <p:spPr>
          <a:xfrm>
            <a:off x="3999788" y="2744569"/>
            <a:ext cx="0" cy="970181"/>
          </a:xfrm>
          <a:prstGeom prst="line">
            <a:avLst/>
          </a:prstGeom>
          <a:ln>
            <a:solidFill>
              <a:schemeClr val="bg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1921BA8-B667-4018-AC0D-819753BD8FC4}"/>
              </a:ext>
            </a:extLst>
          </p:cNvPr>
          <p:cNvCxnSpPr>
            <a:cxnSpLocks/>
          </p:cNvCxnSpPr>
          <p:nvPr/>
        </p:nvCxnSpPr>
        <p:spPr>
          <a:xfrm>
            <a:off x="3999788" y="3347652"/>
            <a:ext cx="5972887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片 34">
            <a:extLst>
              <a:ext uri="{FF2B5EF4-FFF2-40B4-BE49-F238E27FC236}">
                <a16:creationId xmlns:a16="http://schemas.microsoft.com/office/drawing/2014/main" id="{AD41D44B-5786-46DD-97C9-577D60605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21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42ADAA51-9364-44D2-ACE3-664F7832311E}"/>
              </a:ext>
            </a:extLst>
          </p:cNvPr>
          <p:cNvGrpSpPr/>
          <p:nvPr/>
        </p:nvGrpSpPr>
        <p:grpSpPr>
          <a:xfrm>
            <a:off x="2973388" y="2727861"/>
            <a:ext cx="874712" cy="956143"/>
            <a:chOff x="5278438" y="642937"/>
            <a:chExt cx="528637" cy="577850"/>
          </a:xfrm>
          <a:solidFill>
            <a:schemeClr val="bg1">
              <a:lumMod val="85000"/>
            </a:schemeClr>
          </a:solidFill>
        </p:grpSpPr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id="{2A8000D4-1D18-49D7-8352-3C6F6F369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766762"/>
              <a:ext cx="468313" cy="454025"/>
            </a:xfrm>
            <a:custGeom>
              <a:avLst/>
              <a:gdLst>
                <a:gd name="T0" fmla="*/ 0 w 251"/>
                <a:gd name="T1" fmla="*/ 241 h 243"/>
                <a:gd name="T2" fmla="*/ 15 w 251"/>
                <a:gd name="T3" fmla="*/ 241 h 243"/>
                <a:gd name="T4" fmla="*/ 19 w 251"/>
                <a:gd name="T5" fmla="*/ 195 h 243"/>
                <a:gd name="T6" fmla="*/ 25 w 251"/>
                <a:gd name="T7" fmla="*/ 127 h 243"/>
                <a:gd name="T8" fmla="*/ 28 w 251"/>
                <a:gd name="T9" fmla="*/ 119 h 243"/>
                <a:gd name="T10" fmla="*/ 37 w 251"/>
                <a:gd name="T11" fmla="*/ 113 h 243"/>
                <a:gd name="T12" fmla="*/ 128 w 251"/>
                <a:gd name="T13" fmla="*/ 113 h 243"/>
                <a:gd name="T14" fmla="*/ 137 w 251"/>
                <a:gd name="T15" fmla="*/ 119 h 243"/>
                <a:gd name="T16" fmla="*/ 139 w 251"/>
                <a:gd name="T17" fmla="*/ 121 h 243"/>
                <a:gd name="T18" fmla="*/ 131 w 251"/>
                <a:gd name="T19" fmla="*/ 121 h 243"/>
                <a:gd name="T20" fmla="*/ 116 w 251"/>
                <a:gd name="T21" fmla="*/ 133 h 243"/>
                <a:gd name="T22" fmla="*/ 99 w 251"/>
                <a:gd name="T23" fmla="*/ 224 h 243"/>
                <a:gd name="T24" fmla="*/ 112 w 251"/>
                <a:gd name="T25" fmla="*/ 243 h 243"/>
                <a:gd name="T26" fmla="*/ 115 w 251"/>
                <a:gd name="T27" fmla="*/ 243 h 243"/>
                <a:gd name="T28" fmla="*/ 130 w 251"/>
                <a:gd name="T29" fmla="*/ 230 h 243"/>
                <a:gd name="T30" fmla="*/ 144 w 251"/>
                <a:gd name="T31" fmla="*/ 157 h 243"/>
                <a:gd name="T32" fmla="*/ 147 w 251"/>
                <a:gd name="T33" fmla="*/ 195 h 243"/>
                <a:gd name="T34" fmla="*/ 151 w 251"/>
                <a:gd name="T35" fmla="*/ 241 h 243"/>
                <a:gd name="T36" fmla="*/ 166 w 251"/>
                <a:gd name="T37" fmla="*/ 241 h 243"/>
                <a:gd name="T38" fmla="*/ 159 w 251"/>
                <a:gd name="T39" fmla="*/ 152 h 243"/>
                <a:gd name="T40" fmla="*/ 216 w 251"/>
                <a:gd name="T41" fmla="*/ 152 h 243"/>
                <a:gd name="T42" fmla="*/ 229 w 251"/>
                <a:gd name="T43" fmla="*/ 146 h 243"/>
                <a:gd name="T44" fmla="*/ 245 w 251"/>
                <a:gd name="T45" fmla="*/ 120 h 243"/>
                <a:gd name="T46" fmla="*/ 245 w 251"/>
                <a:gd name="T47" fmla="*/ 35 h 243"/>
                <a:gd name="T48" fmla="*/ 206 w 251"/>
                <a:gd name="T49" fmla="*/ 7 h 243"/>
                <a:gd name="T50" fmla="*/ 188 w 251"/>
                <a:gd name="T51" fmla="*/ 37 h 243"/>
                <a:gd name="T52" fmla="*/ 190 w 251"/>
                <a:gd name="T53" fmla="*/ 36 h 243"/>
                <a:gd name="T54" fmla="*/ 206 w 251"/>
                <a:gd name="T55" fmla="*/ 24 h 243"/>
                <a:gd name="T56" fmla="*/ 206 w 251"/>
                <a:gd name="T57" fmla="*/ 24 h 243"/>
                <a:gd name="T58" fmla="*/ 206 w 251"/>
                <a:gd name="T59" fmla="*/ 24 h 243"/>
                <a:gd name="T60" fmla="*/ 206 w 251"/>
                <a:gd name="T61" fmla="*/ 24 h 243"/>
                <a:gd name="T62" fmla="*/ 222 w 251"/>
                <a:gd name="T63" fmla="*/ 21 h 243"/>
                <a:gd name="T64" fmla="*/ 225 w 251"/>
                <a:gd name="T65" fmla="*/ 37 h 243"/>
                <a:gd name="T66" fmla="*/ 204 w 251"/>
                <a:gd name="T67" fmla="*/ 54 h 243"/>
                <a:gd name="T68" fmla="*/ 191 w 251"/>
                <a:gd name="T69" fmla="*/ 61 h 243"/>
                <a:gd name="T70" fmla="*/ 189 w 251"/>
                <a:gd name="T71" fmla="*/ 109 h 243"/>
                <a:gd name="T72" fmla="*/ 189 w 251"/>
                <a:gd name="T73" fmla="*/ 121 h 243"/>
                <a:gd name="T74" fmla="*/ 155 w 251"/>
                <a:gd name="T75" fmla="*/ 121 h 243"/>
                <a:gd name="T76" fmla="*/ 152 w 251"/>
                <a:gd name="T77" fmla="*/ 113 h 243"/>
                <a:gd name="T78" fmla="*/ 158 w 251"/>
                <a:gd name="T79" fmla="*/ 113 h 243"/>
                <a:gd name="T80" fmla="*/ 162 w 251"/>
                <a:gd name="T81" fmla="*/ 109 h 243"/>
                <a:gd name="T82" fmla="*/ 162 w 251"/>
                <a:gd name="T83" fmla="*/ 95 h 243"/>
                <a:gd name="T84" fmla="*/ 158 w 251"/>
                <a:gd name="T85" fmla="*/ 90 h 243"/>
                <a:gd name="T86" fmla="*/ 8 w 251"/>
                <a:gd name="T87" fmla="*/ 90 h 243"/>
                <a:gd name="T88" fmla="*/ 4 w 251"/>
                <a:gd name="T89" fmla="*/ 95 h 243"/>
                <a:gd name="T90" fmla="*/ 4 w 251"/>
                <a:gd name="T91" fmla="*/ 109 h 243"/>
                <a:gd name="T92" fmla="*/ 8 w 251"/>
                <a:gd name="T93" fmla="*/ 113 h 243"/>
                <a:gd name="T94" fmla="*/ 13 w 251"/>
                <a:gd name="T95" fmla="*/ 113 h 243"/>
                <a:gd name="T96" fmla="*/ 10 w 251"/>
                <a:gd name="T97" fmla="*/ 126 h 243"/>
                <a:gd name="T98" fmla="*/ 0 w 251"/>
                <a:gd name="T99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1" h="243">
                  <a:moveTo>
                    <a:pt x="0" y="241"/>
                  </a:moveTo>
                  <a:cubicBezTo>
                    <a:pt x="15" y="241"/>
                    <a:pt x="15" y="241"/>
                    <a:pt x="15" y="241"/>
                  </a:cubicBezTo>
                  <a:cubicBezTo>
                    <a:pt x="16" y="232"/>
                    <a:pt x="17" y="214"/>
                    <a:pt x="19" y="195"/>
                  </a:cubicBezTo>
                  <a:cubicBezTo>
                    <a:pt x="21" y="167"/>
                    <a:pt x="24" y="142"/>
                    <a:pt x="25" y="127"/>
                  </a:cubicBezTo>
                  <a:cubicBezTo>
                    <a:pt x="26" y="123"/>
                    <a:pt x="27" y="121"/>
                    <a:pt x="28" y="119"/>
                  </a:cubicBezTo>
                  <a:cubicBezTo>
                    <a:pt x="30" y="117"/>
                    <a:pt x="34" y="115"/>
                    <a:pt x="37" y="113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32" y="115"/>
                    <a:pt x="135" y="117"/>
                    <a:pt x="137" y="119"/>
                  </a:cubicBezTo>
                  <a:cubicBezTo>
                    <a:pt x="138" y="119"/>
                    <a:pt x="138" y="120"/>
                    <a:pt x="139" y="121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4" y="121"/>
                    <a:pt x="117" y="126"/>
                    <a:pt x="116" y="133"/>
                  </a:cubicBezTo>
                  <a:cubicBezTo>
                    <a:pt x="99" y="224"/>
                    <a:pt x="99" y="224"/>
                    <a:pt x="99" y="224"/>
                  </a:cubicBezTo>
                  <a:cubicBezTo>
                    <a:pt x="98" y="233"/>
                    <a:pt x="103" y="241"/>
                    <a:pt x="112" y="243"/>
                  </a:cubicBezTo>
                  <a:cubicBezTo>
                    <a:pt x="113" y="243"/>
                    <a:pt x="114" y="243"/>
                    <a:pt x="115" y="243"/>
                  </a:cubicBezTo>
                  <a:cubicBezTo>
                    <a:pt x="122" y="243"/>
                    <a:pt x="129" y="238"/>
                    <a:pt x="130" y="230"/>
                  </a:cubicBezTo>
                  <a:cubicBezTo>
                    <a:pt x="144" y="157"/>
                    <a:pt x="144" y="157"/>
                    <a:pt x="144" y="157"/>
                  </a:cubicBezTo>
                  <a:cubicBezTo>
                    <a:pt x="145" y="168"/>
                    <a:pt x="146" y="181"/>
                    <a:pt x="147" y="195"/>
                  </a:cubicBezTo>
                  <a:cubicBezTo>
                    <a:pt x="148" y="214"/>
                    <a:pt x="150" y="232"/>
                    <a:pt x="151" y="241"/>
                  </a:cubicBezTo>
                  <a:cubicBezTo>
                    <a:pt x="166" y="241"/>
                    <a:pt x="166" y="241"/>
                    <a:pt x="166" y="241"/>
                  </a:cubicBezTo>
                  <a:cubicBezTo>
                    <a:pt x="165" y="226"/>
                    <a:pt x="162" y="183"/>
                    <a:pt x="159" y="152"/>
                  </a:cubicBezTo>
                  <a:cubicBezTo>
                    <a:pt x="216" y="152"/>
                    <a:pt x="216" y="152"/>
                    <a:pt x="216" y="152"/>
                  </a:cubicBezTo>
                  <a:cubicBezTo>
                    <a:pt x="221" y="152"/>
                    <a:pt x="226" y="149"/>
                    <a:pt x="229" y="146"/>
                  </a:cubicBezTo>
                  <a:cubicBezTo>
                    <a:pt x="236" y="141"/>
                    <a:pt x="242" y="132"/>
                    <a:pt x="245" y="120"/>
                  </a:cubicBezTo>
                  <a:cubicBezTo>
                    <a:pt x="251" y="92"/>
                    <a:pt x="251" y="63"/>
                    <a:pt x="245" y="35"/>
                  </a:cubicBezTo>
                  <a:cubicBezTo>
                    <a:pt x="240" y="12"/>
                    <a:pt x="220" y="0"/>
                    <a:pt x="206" y="7"/>
                  </a:cubicBezTo>
                  <a:cubicBezTo>
                    <a:pt x="195" y="13"/>
                    <a:pt x="189" y="25"/>
                    <a:pt x="188" y="37"/>
                  </a:cubicBezTo>
                  <a:cubicBezTo>
                    <a:pt x="189" y="37"/>
                    <a:pt x="189" y="36"/>
                    <a:pt x="190" y="36"/>
                  </a:cubicBezTo>
                  <a:cubicBezTo>
                    <a:pt x="201" y="31"/>
                    <a:pt x="205" y="25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10" y="19"/>
                    <a:pt x="217" y="18"/>
                    <a:pt x="222" y="21"/>
                  </a:cubicBezTo>
                  <a:cubicBezTo>
                    <a:pt x="227" y="25"/>
                    <a:pt x="228" y="32"/>
                    <a:pt x="225" y="37"/>
                  </a:cubicBezTo>
                  <a:cubicBezTo>
                    <a:pt x="224" y="38"/>
                    <a:pt x="218" y="46"/>
                    <a:pt x="204" y="54"/>
                  </a:cubicBezTo>
                  <a:cubicBezTo>
                    <a:pt x="201" y="57"/>
                    <a:pt x="196" y="59"/>
                    <a:pt x="191" y="61"/>
                  </a:cubicBezTo>
                  <a:cubicBezTo>
                    <a:pt x="193" y="77"/>
                    <a:pt x="192" y="93"/>
                    <a:pt x="189" y="109"/>
                  </a:cubicBezTo>
                  <a:cubicBezTo>
                    <a:pt x="188" y="112"/>
                    <a:pt x="188" y="117"/>
                    <a:pt x="189" y="121"/>
                  </a:cubicBezTo>
                  <a:cubicBezTo>
                    <a:pt x="155" y="121"/>
                    <a:pt x="155" y="121"/>
                    <a:pt x="155" y="121"/>
                  </a:cubicBezTo>
                  <a:cubicBezTo>
                    <a:pt x="155" y="118"/>
                    <a:pt x="154" y="115"/>
                    <a:pt x="152" y="113"/>
                  </a:cubicBezTo>
                  <a:cubicBezTo>
                    <a:pt x="158" y="113"/>
                    <a:pt x="158" y="113"/>
                    <a:pt x="158" y="113"/>
                  </a:cubicBezTo>
                  <a:cubicBezTo>
                    <a:pt x="160" y="113"/>
                    <a:pt x="162" y="111"/>
                    <a:pt x="162" y="109"/>
                  </a:cubicBezTo>
                  <a:cubicBezTo>
                    <a:pt x="162" y="95"/>
                    <a:pt x="162" y="95"/>
                    <a:pt x="162" y="95"/>
                  </a:cubicBezTo>
                  <a:cubicBezTo>
                    <a:pt x="162" y="92"/>
                    <a:pt x="160" y="90"/>
                    <a:pt x="158" y="90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6" y="90"/>
                    <a:pt x="4" y="92"/>
                    <a:pt x="4" y="95"/>
                  </a:cubicBezTo>
                  <a:cubicBezTo>
                    <a:pt x="4" y="109"/>
                    <a:pt x="4" y="109"/>
                    <a:pt x="4" y="109"/>
                  </a:cubicBezTo>
                  <a:cubicBezTo>
                    <a:pt x="4" y="111"/>
                    <a:pt x="6" y="113"/>
                    <a:pt x="8" y="113"/>
                  </a:cubicBezTo>
                  <a:cubicBezTo>
                    <a:pt x="13" y="113"/>
                    <a:pt x="13" y="113"/>
                    <a:pt x="13" y="113"/>
                  </a:cubicBezTo>
                  <a:cubicBezTo>
                    <a:pt x="11" y="117"/>
                    <a:pt x="10" y="121"/>
                    <a:pt x="10" y="126"/>
                  </a:cubicBezTo>
                  <a:cubicBezTo>
                    <a:pt x="7" y="151"/>
                    <a:pt x="1" y="221"/>
                    <a:pt x="0" y="2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22">
              <a:extLst>
                <a:ext uri="{FF2B5EF4-FFF2-40B4-BE49-F238E27FC236}">
                  <a16:creationId xmlns:a16="http://schemas.microsoft.com/office/drawing/2014/main" id="{51772E9E-7C76-4DF0-937C-D9795C5E2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825" y="742949"/>
              <a:ext cx="220663" cy="187325"/>
            </a:xfrm>
            <a:custGeom>
              <a:avLst/>
              <a:gdLst>
                <a:gd name="T0" fmla="*/ 22 w 118"/>
                <a:gd name="T1" fmla="*/ 92 h 100"/>
                <a:gd name="T2" fmla="*/ 22 w 118"/>
                <a:gd name="T3" fmla="*/ 97 h 100"/>
                <a:gd name="T4" fmla="*/ 25 w 118"/>
                <a:gd name="T5" fmla="*/ 100 h 100"/>
                <a:gd name="T6" fmla="*/ 115 w 118"/>
                <a:gd name="T7" fmla="*/ 100 h 100"/>
                <a:gd name="T8" fmla="*/ 118 w 118"/>
                <a:gd name="T9" fmla="*/ 97 h 100"/>
                <a:gd name="T10" fmla="*/ 118 w 118"/>
                <a:gd name="T11" fmla="*/ 92 h 100"/>
                <a:gd name="T12" fmla="*/ 115 w 118"/>
                <a:gd name="T13" fmla="*/ 88 h 100"/>
                <a:gd name="T14" fmla="*/ 41 w 118"/>
                <a:gd name="T15" fmla="*/ 88 h 100"/>
                <a:gd name="T16" fmla="*/ 41 w 118"/>
                <a:gd name="T17" fmla="*/ 87 h 100"/>
                <a:gd name="T18" fmla="*/ 12 w 118"/>
                <a:gd name="T19" fmla="*/ 2 h 100"/>
                <a:gd name="T20" fmla="*/ 8 w 118"/>
                <a:gd name="T21" fmla="*/ 0 h 100"/>
                <a:gd name="T22" fmla="*/ 3 w 118"/>
                <a:gd name="T23" fmla="*/ 2 h 100"/>
                <a:gd name="T24" fmla="*/ 1 w 118"/>
                <a:gd name="T25" fmla="*/ 6 h 100"/>
                <a:gd name="T26" fmla="*/ 29 w 118"/>
                <a:gd name="T27" fmla="*/ 88 h 100"/>
                <a:gd name="T28" fmla="*/ 25 w 118"/>
                <a:gd name="T29" fmla="*/ 88 h 100"/>
                <a:gd name="T30" fmla="*/ 22 w 118"/>
                <a:gd name="T31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" h="100">
                  <a:moveTo>
                    <a:pt x="22" y="92"/>
                  </a:moveTo>
                  <a:cubicBezTo>
                    <a:pt x="22" y="97"/>
                    <a:pt x="22" y="97"/>
                    <a:pt x="22" y="97"/>
                  </a:cubicBezTo>
                  <a:cubicBezTo>
                    <a:pt x="22" y="98"/>
                    <a:pt x="23" y="100"/>
                    <a:pt x="25" y="100"/>
                  </a:cubicBezTo>
                  <a:cubicBezTo>
                    <a:pt x="115" y="100"/>
                    <a:pt x="115" y="100"/>
                    <a:pt x="115" y="100"/>
                  </a:cubicBezTo>
                  <a:cubicBezTo>
                    <a:pt x="117" y="100"/>
                    <a:pt x="118" y="98"/>
                    <a:pt x="118" y="97"/>
                  </a:cubicBezTo>
                  <a:cubicBezTo>
                    <a:pt x="118" y="92"/>
                    <a:pt x="118" y="92"/>
                    <a:pt x="118" y="92"/>
                  </a:cubicBezTo>
                  <a:cubicBezTo>
                    <a:pt x="118" y="90"/>
                    <a:pt x="117" y="88"/>
                    <a:pt x="115" y="88"/>
                  </a:cubicBezTo>
                  <a:cubicBezTo>
                    <a:pt x="41" y="88"/>
                    <a:pt x="41" y="88"/>
                    <a:pt x="41" y="88"/>
                  </a:cubicBezTo>
                  <a:cubicBezTo>
                    <a:pt x="41" y="88"/>
                    <a:pt x="41" y="88"/>
                    <a:pt x="41" y="87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1" y="1"/>
                    <a:pt x="10" y="0"/>
                    <a:pt x="8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1" y="2"/>
                    <a:pt x="0" y="4"/>
                    <a:pt x="1" y="6"/>
                  </a:cubicBezTo>
                  <a:cubicBezTo>
                    <a:pt x="29" y="88"/>
                    <a:pt x="29" y="88"/>
                    <a:pt x="29" y="88"/>
                  </a:cubicBezTo>
                  <a:cubicBezTo>
                    <a:pt x="25" y="88"/>
                    <a:pt x="25" y="88"/>
                    <a:pt x="25" y="88"/>
                  </a:cubicBezTo>
                  <a:cubicBezTo>
                    <a:pt x="23" y="88"/>
                    <a:pt x="22" y="90"/>
                    <a:pt x="22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23">
              <a:extLst>
                <a:ext uri="{FF2B5EF4-FFF2-40B4-BE49-F238E27FC236}">
                  <a16:creationId xmlns:a16="http://schemas.microsoft.com/office/drawing/2014/main" id="{0820C4E3-BA08-4CCD-ACB6-B4CACC2C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6888" y="642937"/>
              <a:ext cx="133350" cy="131763"/>
            </a:xfrm>
            <a:custGeom>
              <a:avLst/>
              <a:gdLst>
                <a:gd name="T0" fmla="*/ 43 w 71"/>
                <a:gd name="T1" fmla="*/ 66 h 71"/>
                <a:gd name="T2" fmla="*/ 67 w 71"/>
                <a:gd name="T3" fmla="*/ 28 h 71"/>
                <a:gd name="T4" fmla="*/ 28 w 71"/>
                <a:gd name="T5" fmla="*/ 4 h 71"/>
                <a:gd name="T6" fmla="*/ 4 w 71"/>
                <a:gd name="T7" fmla="*/ 43 h 71"/>
                <a:gd name="T8" fmla="*/ 43 w 71"/>
                <a:gd name="T9" fmla="*/ 6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43" y="66"/>
                  </a:moveTo>
                  <a:cubicBezTo>
                    <a:pt x="60" y="62"/>
                    <a:pt x="71" y="45"/>
                    <a:pt x="67" y="28"/>
                  </a:cubicBezTo>
                  <a:cubicBezTo>
                    <a:pt x="63" y="11"/>
                    <a:pt x="46" y="0"/>
                    <a:pt x="28" y="4"/>
                  </a:cubicBezTo>
                  <a:cubicBezTo>
                    <a:pt x="11" y="8"/>
                    <a:pt x="0" y="25"/>
                    <a:pt x="4" y="43"/>
                  </a:cubicBezTo>
                  <a:cubicBezTo>
                    <a:pt x="8" y="60"/>
                    <a:pt x="26" y="71"/>
                    <a:pt x="4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24">
              <a:extLst>
                <a:ext uri="{FF2B5EF4-FFF2-40B4-BE49-F238E27FC236}">
                  <a16:creationId xmlns:a16="http://schemas.microsoft.com/office/drawing/2014/main" id="{5F7A6A08-8C93-4CF9-BF05-757B1A4301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808037"/>
              <a:ext cx="211138" cy="84138"/>
            </a:xfrm>
            <a:custGeom>
              <a:avLst/>
              <a:gdLst>
                <a:gd name="T0" fmla="*/ 92 w 114"/>
                <a:gd name="T1" fmla="*/ 30 h 45"/>
                <a:gd name="T2" fmla="*/ 112 w 114"/>
                <a:gd name="T3" fmla="*/ 13 h 45"/>
                <a:gd name="T4" fmla="*/ 109 w 114"/>
                <a:gd name="T5" fmla="*/ 2 h 45"/>
                <a:gd name="T6" fmla="*/ 104 w 114"/>
                <a:gd name="T7" fmla="*/ 0 h 45"/>
                <a:gd name="T8" fmla="*/ 97 w 114"/>
                <a:gd name="T9" fmla="*/ 4 h 45"/>
                <a:gd name="T10" fmla="*/ 97 w 114"/>
                <a:gd name="T11" fmla="*/ 4 h 45"/>
                <a:gd name="T12" fmla="*/ 97 w 114"/>
                <a:gd name="T13" fmla="*/ 4 h 45"/>
                <a:gd name="T14" fmla="*/ 97 w 114"/>
                <a:gd name="T15" fmla="*/ 4 h 45"/>
                <a:gd name="T16" fmla="*/ 97 w 114"/>
                <a:gd name="T17" fmla="*/ 4 h 45"/>
                <a:gd name="T18" fmla="*/ 80 w 114"/>
                <a:gd name="T19" fmla="*/ 17 h 45"/>
                <a:gd name="T20" fmla="*/ 77 w 114"/>
                <a:gd name="T21" fmla="*/ 18 h 45"/>
                <a:gd name="T22" fmla="*/ 26 w 114"/>
                <a:gd name="T23" fmla="*/ 28 h 45"/>
                <a:gd name="T24" fmla="*/ 9 w 114"/>
                <a:gd name="T25" fmla="*/ 27 h 45"/>
                <a:gd name="T26" fmla="*/ 9 w 114"/>
                <a:gd name="T27" fmla="*/ 27 h 45"/>
                <a:gd name="T28" fmla="*/ 0 w 114"/>
                <a:gd name="T29" fmla="*/ 35 h 45"/>
                <a:gd name="T30" fmla="*/ 8 w 114"/>
                <a:gd name="T31" fmla="*/ 44 h 45"/>
                <a:gd name="T32" fmla="*/ 26 w 114"/>
                <a:gd name="T33" fmla="*/ 45 h 45"/>
                <a:gd name="T34" fmla="*/ 26 w 114"/>
                <a:gd name="T35" fmla="*/ 45 h 45"/>
                <a:gd name="T36" fmla="*/ 80 w 114"/>
                <a:gd name="T37" fmla="*/ 36 h 45"/>
                <a:gd name="T38" fmla="*/ 92 w 114"/>
                <a:gd name="T39" fmla="*/ 3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45">
                  <a:moveTo>
                    <a:pt x="92" y="30"/>
                  </a:moveTo>
                  <a:cubicBezTo>
                    <a:pt x="105" y="22"/>
                    <a:pt x="111" y="14"/>
                    <a:pt x="112" y="13"/>
                  </a:cubicBezTo>
                  <a:cubicBezTo>
                    <a:pt x="114" y="10"/>
                    <a:pt x="113" y="4"/>
                    <a:pt x="109" y="2"/>
                  </a:cubicBezTo>
                  <a:cubicBezTo>
                    <a:pt x="108" y="1"/>
                    <a:pt x="106" y="0"/>
                    <a:pt x="104" y="0"/>
                  </a:cubicBezTo>
                  <a:cubicBezTo>
                    <a:pt x="102" y="0"/>
                    <a:pt x="99" y="1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6" y="6"/>
                    <a:pt x="91" y="11"/>
                    <a:pt x="80" y="17"/>
                  </a:cubicBezTo>
                  <a:cubicBezTo>
                    <a:pt x="79" y="17"/>
                    <a:pt x="78" y="18"/>
                    <a:pt x="77" y="18"/>
                  </a:cubicBezTo>
                  <a:cubicBezTo>
                    <a:pt x="63" y="24"/>
                    <a:pt x="46" y="28"/>
                    <a:pt x="26" y="28"/>
                  </a:cubicBezTo>
                  <a:cubicBezTo>
                    <a:pt x="21" y="28"/>
                    <a:pt x="15" y="27"/>
                    <a:pt x="9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4" y="27"/>
                    <a:pt x="0" y="30"/>
                    <a:pt x="0" y="35"/>
                  </a:cubicBezTo>
                  <a:cubicBezTo>
                    <a:pt x="0" y="40"/>
                    <a:pt x="3" y="44"/>
                    <a:pt x="8" y="44"/>
                  </a:cubicBezTo>
                  <a:cubicBezTo>
                    <a:pt x="14" y="45"/>
                    <a:pt x="20" y="45"/>
                    <a:pt x="26" y="45"/>
                  </a:cubicBezTo>
                  <a:cubicBezTo>
                    <a:pt x="26" y="45"/>
                    <a:pt x="26" y="45"/>
                    <a:pt x="26" y="45"/>
                  </a:cubicBezTo>
                  <a:cubicBezTo>
                    <a:pt x="50" y="45"/>
                    <a:pt x="68" y="41"/>
                    <a:pt x="80" y="36"/>
                  </a:cubicBezTo>
                  <a:cubicBezTo>
                    <a:pt x="85" y="34"/>
                    <a:pt x="89" y="32"/>
                    <a:pt x="92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EBC33391-47E7-431B-8EB8-3B2849E59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0225" y="1066799"/>
              <a:ext cx="196850" cy="146050"/>
            </a:xfrm>
            <a:custGeom>
              <a:avLst/>
              <a:gdLst>
                <a:gd name="T0" fmla="*/ 0 w 124"/>
                <a:gd name="T1" fmla="*/ 92 h 92"/>
                <a:gd name="T2" fmla="*/ 124 w 124"/>
                <a:gd name="T3" fmla="*/ 92 h 92"/>
                <a:gd name="T4" fmla="*/ 108 w 124"/>
                <a:gd name="T5" fmla="*/ 0 h 92"/>
                <a:gd name="T6" fmla="*/ 17 w 124"/>
                <a:gd name="T7" fmla="*/ 0 h 92"/>
                <a:gd name="T8" fmla="*/ 0 w 124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92">
                  <a:moveTo>
                    <a:pt x="0" y="92"/>
                  </a:moveTo>
                  <a:lnTo>
                    <a:pt x="124" y="92"/>
                  </a:lnTo>
                  <a:lnTo>
                    <a:pt x="108" y="0"/>
                  </a:lnTo>
                  <a:lnTo>
                    <a:pt x="17" y="0"/>
                  </a:lnTo>
                  <a:lnTo>
                    <a:pt x="0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250BFBD9-382B-48DA-805D-EE2CA1C9255E}"/>
              </a:ext>
            </a:extLst>
          </p:cNvPr>
          <p:cNvSpPr txBox="1"/>
          <p:nvPr/>
        </p:nvSpPr>
        <p:spPr>
          <a:xfrm>
            <a:off x="3999788" y="2744569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标题必须足够</a:t>
            </a:r>
            <a:r>
              <a:rPr lang="zh-CN" altLang="en-US" sz="3600" dirty="0">
                <a:solidFill>
                  <a:srgbClr val="FFCCC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醒目易读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1B5197F-9C35-4B18-9FC6-36ACD068745E}"/>
              </a:ext>
            </a:extLst>
          </p:cNvPr>
          <p:cNvSpPr txBox="1"/>
          <p:nvPr/>
        </p:nvSpPr>
        <p:spPr>
          <a:xfrm>
            <a:off x="3999788" y="3376227"/>
            <a:ext cx="6109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如果有小标题，小标题的字应当足够小并且能够看得清，最好不要超过一行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ED0BBB8-A3B9-43B5-BD95-8D6C7796DD4A}"/>
              </a:ext>
            </a:extLst>
          </p:cNvPr>
          <p:cNvCxnSpPr>
            <a:cxnSpLocks/>
          </p:cNvCxnSpPr>
          <p:nvPr/>
        </p:nvCxnSpPr>
        <p:spPr>
          <a:xfrm>
            <a:off x="3999788" y="2744569"/>
            <a:ext cx="0" cy="970181"/>
          </a:xfrm>
          <a:prstGeom prst="line">
            <a:avLst/>
          </a:prstGeom>
          <a:ln>
            <a:solidFill>
              <a:schemeClr val="bg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1921BA8-B667-4018-AC0D-819753BD8FC4}"/>
              </a:ext>
            </a:extLst>
          </p:cNvPr>
          <p:cNvCxnSpPr>
            <a:cxnSpLocks/>
          </p:cNvCxnSpPr>
          <p:nvPr/>
        </p:nvCxnSpPr>
        <p:spPr>
          <a:xfrm>
            <a:off x="3999788" y="3347652"/>
            <a:ext cx="5972887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55218F21-8786-43D6-95EA-49EF07397D3E}"/>
              </a:ext>
            </a:extLst>
          </p:cNvPr>
          <p:cNvSpPr txBox="1"/>
          <p:nvPr/>
        </p:nvSpPr>
        <p:spPr>
          <a:xfrm>
            <a:off x="2360371" y="314026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图标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CCB09CA-CFCD-4D02-B014-01137AFF1CF2}"/>
              </a:ext>
            </a:extLst>
          </p:cNvPr>
          <p:cNvSpPr txBox="1"/>
          <p:nvPr/>
        </p:nvSpPr>
        <p:spPr>
          <a:xfrm>
            <a:off x="6038807" y="238147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大标题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D1C40A3-751A-4510-BF4B-743DAFF90F44}"/>
              </a:ext>
            </a:extLst>
          </p:cNvPr>
          <p:cNvSpPr txBox="1"/>
          <p:nvPr/>
        </p:nvSpPr>
        <p:spPr>
          <a:xfrm>
            <a:off x="8801102" y="292923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关键字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9220A74B-D38F-426B-A257-722CFB07347A}"/>
              </a:ext>
            </a:extLst>
          </p:cNvPr>
          <p:cNvSpPr txBox="1"/>
          <p:nvPr/>
        </p:nvSpPr>
        <p:spPr>
          <a:xfrm>
            <a:off x="6692833" y="3712578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小标题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90456013-F864-4D69-87AC-2C86AC68B69D}"/>
              </a:ext>
            </a:extLst>
          </p:cNvPr>
          <p:cNvSpPr txBox="1"/>
          <p:nvPr/>
        </p:nvSpPr>
        <p:spPr>
          <a:xfrm>
            <a:off x="3548382" y="3783046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微弱装饰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28F12D8D-61E8-4557-A6D8-5E0C5A6E4C86}"/>
              </a:ext>
            </a:extLst>
          </p:cNvPr>
          <p:cNvSpPr txBox="1"/>
          <p:nvPr/>
        </p:nvSpPr>
        <p:spPr>
          <a:xfrm>
            <a:off x="451792" y="403179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常见元素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C06B9228-BB33-45FF-85BD-B13CA3A6487D}"/>
              </a:ext>
            </a:extLst>
          </p:cNvPr>
          <p:cNvSpPr txBox="1"/>
          <p:nvPr/>
        </p:nvSpPr>
        <p:spPr>
          <a:xfrm>
            <a:off x="5587401" y="5162687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微弱渐变或纯色背景</a:t>
            </a:r>
          </a:p>
        </p:txBody>
      </p:sp>
    </p:spTree>
    <p:extLst>
      <p:ext uri="{BB962C8B-B14F-4D97-AF65-F5344CB8AC3E}">
        <p14:creationId xmlns:p14="http://schemas.microsoft.com/office/powerpoint/2010/main" val="2616486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42ADAA51-9364-44D2-ACE3-664F7832311E}"/>
              </a:ext>
            </a:extLst>
          </p:cNvPr>
          <p:cNvGrpSpPr/>
          <p:nvPr/>
        </p:nvGrpSpPr>
        <p:grpSpPr>
          <a:xfrm>
            <a:off x="2973388" y="2727861"/>
            <a:ext cx="874712" cy="956143"/>
            <a:chOff x="5278438" y="642937"/>
            <a:chExt cx="528637" cy="577850"/>
          </a:xfrm>
          <a:solidFill>
            <a:schemeClr val="bg1">
              <a:lumMod val="85000"/>
            </a:schemeClr>
          </a:solidFill>
        </p:grpSpPr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id="{2A8000D4-1D18-49D7-8352-3C6F6F369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766762"/>
              <a:ext cx="468313" cy="454025"/>
            </a:xfrm>
            <a:custGeom>
              <a:avLst/>
              <a:gdLst>
                <a:gd name="T0" fmla="*/ 0 w 251"/>
                <a:gd name="T1" fmla="*/ 241 h 243"/>
                <a:gd name="T2" fmla="*/ 15 w 251"/>
                <a:gd name="T3" fmla="*/ 241 h 243"/>
                <a:gd name="T4" fmla="*/ 19 w 251"/>
                <a:gd name="T5" fmla="*/ 195 h 243"/>
                <a:gd name="T6" fmla="*/ 25 w 251"/>
                <a:gd name="T7" fmla="*/ 127 h 243"/>
                <a:gd name="T8" fmla="*/ 28 w 251"/>
                <a:gd name="T9" fmla="*/ 119 h 243"/>
                <a:gd name="T10" fmla="*/ 37 w 251"/>
                <a:gd name="T11" fmla="*/ 113 h 243"/>
                <a:gd name="T12" fmla="*/ 128 w 251"/>
                <a:gd name="T13" fmla="*/ 113 h 243"/>
                <a:gd name="T14" fmla="*/ 137 w 251"/>
                <a:gd name="T15" fmla="*/ 119 h 243"/>
                <a:gd name="T16" fmla="*/ 139 w 251"/>
                <a:gd name="T17" fmla="*/ 121 h 243"/>
                <a:gd name="T18" fmla="*/ 131 w 251"/>
                <a:gd name="T19" fmla="*/ 121 h 243"/>
                <a:gd name="T20" fmla="*/ 116 w 251"/>
                <a:gd name="T21" fmla="*/ 133 h 243"/>
                <a:gd name="T22" fmla="*/ 99 w 251"/>
                <a:gd name="T23" fmla="*/ 224 h 243"/>
                <a:gd name="T24" fmla="*/ 112 w 251"/>
                <a:gd name="T25" fmla="*/ 243 h 243"/>
                <a:gd name="T26" fmla="*/ 115 w 251"/>
                <a:gd name="T27" fmla="*/ 243 h 243"/>
                <a:gd name="T28" fmla="*/ 130 w 251"/>
                <a:gd name="T29" fmla="*/ 230 h 243"/>
                <a:gd name="T30" fmla="*/ 144 w 251"/>
                <a:gd name="T31" fmla="*/ 157 h 243"/>
                <a:gd name="T32" fmla="*/ 147 w 251"/>
                <a:gd name="T33" fmla="*/ 195 h 243"/>
                <a:gd name="T34" fmla="*/ 151 w 251"/>
                <a:gd name="T35" fmla="*/ 241 h 243"/>
                <a:gd name="T36" fmla="*/ 166 w 251"/>
                <a:gd name="T37" fmla="*/ 241 h 243"/>
                <a:gd name="T38" fmla="*/ 159 w 251"/>
                <a:gd name="T39" fmla="*/ 152 h 243"/>
                <a:gd name="T40" fmla="*/ 216 w 251"/>
                <a:gd name="T41" fmla="*/ 152 h 243"/>
                <a:gd name="T42" fmla="*/ 229 w 251"/>
                <a:gd name="T43" fmla="*/ 146 h 243"/>
                <a:gd name="T44" fmla="*/ 245 w 251"/>
                <a:gd name="T45" fmla="*/ 120 h 243"/>
                <a:gd name="T46" fmla="*/ 245 w 251"/>
                <a:gd name="T47" fmla="*/ 35 h 243"/>
                <a:gd name="T48" fmla="*/ 206 w 251"/>
                <a:gd name="T49" fmla="*/ 7 h 243"/>
                <a:gd name="T50" fmla="*/ 188 w 251"/>
                <a:gd name="T51" fmla="*/ 37 h 243"/>
                <a:gd name="T52" fmla="*/ 190 w 251"/>
                <a:gd name="T53" fmla="*/ 36 h 243"/>
                <a:gd name="T54" fmla="*/ 206 w 251"/>
                <a:gd name="T55" fmla="*/ 24 h 243"/>
                <a:gd name="T56" fmla="*/ 206 w 251"/>
                <a:gd name="T57" fmla="*/ 24 h 243"/>
                <a:gd name="T58" fmla="*/ 206 w 251"/>
                <a:gd name="T59" fmla="*/ 24 h 243"/>
                <a:gd name="T60" fmla="*/ 206 w 251"/>
                <a:gd name="T61" fmla="*/ 24 h 243"/>
                <a:gd name="T62" fmla="*/ 222 w 251"/>
                <a:gd name="T63" fmla="*/ 21 h 243"/>
                <a:gd name="T64" fmla="*/ 225 w 251"/>
                <a:gd name="T65" fmla="*/ 37 h 243"/>
                <a:gd name="T66" fmla="*/ 204 w 251"/>
                <a:gd name="T67" fmla="*/ 54 h 243"/>
                <a:gd name="T68" fmla="*/ 191 w 251"/>
                <a:gd name="T69" fmla="*/ 61 h 243"/>
                <a:gd name="T70" fmla="*/ 189 w 251"/>
                <a:gd name="T71" fmla="*/ 109 h 243"/>
                <a:gd name="T72" fmla="*/ 189 w 251"/>
                <a:gd name="T73" fmla="*/ 121 h 243"/>
                <a:gd name="T74" fmla="*/ 155 w 251"/>
                <a:gd name="T75" fmla="*/ 121 h 243"/>
                <a:gd name="T76" fmla="*/ 152 w 251"/>
                <a:gd name="T77" fmla="*/ 113 h 243"/>
                <a:gd name="T78" fmla="*/ 158 w 251"/>
                <a:gd name="T79" fmla="*/ 113 h 243"/>
                <a:gd name="T80" fmla="*/ 162 w 251"/>
                <a:gd name="T81" fmla="*/ 109 h 243"/>
                <a:gd name="T82" fmla="*/ 162 w 251"/>
                <a:gd name="T83" fmla="*/ 95 h 243"/>
                <a:gd name="T84" fmla="*/ 158 w 251"/>
                <a:gd name="T85" fmla="*/ 90 h 243"/>
                <a:gd name="T86" fmla="*/ 8 w 251"/>
                <a:gd name="T87" fmla="*/ 90 h 243"/>
                <a:gd name="T88" fmla="*/ 4 w 251"/>
                <a:gd name="T89" fmla="*/ 95 h 243"/>
                <a:gd name="T90" fmla="*/ 4 w 251"/>
                <a:gd name="T91" fmla="*/ 109 h 243"/>
                <a:gd name="T92" fmla="*/ 8 w 251"/>
                <a:gd name="T93" fmla="*/ 113 h 243"/>
                <a:gd name="T94" fmla="*/ 13 w 251"/>
                <a:gd name="T95" fmla="*/ 113 h 243"/>
                <a:gd name="T96" fmla="*/ 10 w 251"/>
                <a:gd name="T97" fmla="*/ 126 h 243"/>
                <a:gd name="T98" fmla="*/ 0 w 251"/>
                <a:gd name="T99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1" h="243">
                  <a:moveTo>
                    <a:pt x="0" y="241"/>
                  </a:moveTo>
                  <a:cubicBezTo>
                    <a:pt x="15" y="241"/>
                    <a:pt x="15" y="241"/>
                    <a:pt x="15" y="241"/>
                  </a:cubicBezTo>
                  <a:cubicBezTo>
                    <a:pt x="16" y="232"/>
                    <a:pt x="17" y="214"/>
                    <a:pt x="19" y="195"/>
                  </a:cubicBezTo>
                  <a:cubicBezTo>
                    <a:pt x="21" y="167"/>
                    <a:pt x="24" y="142"/>
                    <a:pt x="25" y="127"/>
                  </a:cubicBezTo>
                  <a:cubicBezTo>
                    <a:pt x="26" y="123"/>
                    <a:pt x="27" y="121"/>
                    <a:pt x="28" y="119"/>
                  </a:cubicBezTo>
                  <a:cubicBezTo>
                    <a:pt x="30" y="117"/>
                    <a:pt x="34" y="115"/>
                    <a:pt x="37" y="113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32" y="115"/>
                    <a:pt x="135" y="117"/>
                    <a:pt x="137" y="119"/>
                  </a:cubicBezTo>
                  <a:cubicBezTo>
                    <a:pt x="138" y="119"/>
                    <a:pt x="138" y="120"/>
                    <a:pt x="139" y="121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4" y="121"/>
                    <a:pt x="117" y="126"/>
                    <a:pt x="116" y="133"/>
                  </a:cubicBezTo>
                  <a:cubicBezTo>
                    <a:pt x="99" y="224"/>
                    <a:pt x="99" y="224"/>
                    <a:pt x="99" y="224"/>
                  </a:cubicBezTo>
                  <a:cubicBezTo>
                    <a:pt x="98" y="233"/>
                    <a:pt x="103" y="241"/>
                    <a:pt x="112" y="243"/>
                  </a:cubicBezTo>
                  <a:cubicBezTo>
                    <a:pt x="113" y="243"/>
                    <a:pt x="114" y="243"/>
                    <a:pt x="115" y="243"/>
                  </a:cubicBezTo>
                  <a:cubicBezTo>
                    <a:pt x="122" y="243"/>
                    <a:pt x="129" y="238"/>
                    <a:pt x="130" y="230"/>
                  </a:cubicBezTo>
                  <a:cubicBezTo>
                    <a:pt x="144" y="157"/>
                    <a:pt x="144" y="157"/>
                    <a:pt x="144" y="157"/>
                  </a:cubicBezTo>
                  <a:cubicBezTo>
                    <a:pt x="145" y="168"/>
                    <a:pt x="146" y="181"/>
                    <a:pt x="147" y="195"/>
                  </a:cubicBezTo>
                  <a:cubicBezTo>
                    <a:pt x="148" y="214"/>
                    <a:pt x="150" y="232"/>
                    <a:pt x="151" y="241"/>
                  </a:cubicBezTo>
                  <a:cubicBezTo>
                    <a:pt x="166" y="241"/>
                    <a:pt x="166" y="241"/>
                    <a:pt x="166" y="241"/>
                  </a:cubicBezTo>
                  <a:cubicBezTo>
                    <a:pt x="165" y="226"/>
                    <a:pt x="162" y="183"/>
                    <a:pt x="159" y="152"/>
                  </a:cubicBezTo>
                  <a:cubicBezTo>
                    <a:pt x="216" y="152"/>
                    <a:pt x="216" y="152"/>
                    <a:pt x="216" y="152"/>
                  </a:cubicBezTo>
                  <a:cubicBezTo>
                    <a:pt x="221" y="152"/>
                    <a:pt x="226" y="149"/>
                    <a:pt x="229" y="146"/>
                  </a:cubicBezTo>
                  <a:cubicBezTo>
                    <a:pt x="236" y="141"/>
                    <a:pt x="242" y="132"/>
                    <a:pt x="245" y="120"/>
                  </a:cubicBezTo>
                  <a:cubicBezTo>
                    <a:pt x="251" y="92"/>
                    <a:pt x="251" y="63"/>
                    <a:pt x="245" y="35"/>
                  </a:cubicBezTo>
                  <a:cubicBezTo>
                    <a:pt x="240" y="12"/>
                    <a:pt x="220" y="0"/>
                    <a:pt x="206" y="7"/>
                  </a:cubicBezTo>
                  <a:cubicBezTo>
                    <a:pt x="195" y="13"/>
                    <a:pt x="189" y="25"/>
                    <a:pt x="188" y="37"/>
                  </a:cubicBezTo>
                  <a:cubicBezTo>
                    <a:pt x="189" y="37"/>
                    <a:pt x="189" y="36"/>
                    <a:pt x="190" y="36"/>
                  </a:cubicBezTo>
                  <a:cubicBezTo>
                    <a:pt x="201" y="31"/>
                    <a:pt x="205" y="25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10" y="19"/>
                    <a:pt x="217" y="18"/>
                    <a:pt x="222" y="21"/>
                  </a:cubicBezTo>
                  <a:cubicBezTo>
                    <a:pt x="227" y="25"/>
                    <a:pt x="228" y="32"/>
                    <a:pt x="225" y="37"/>
                  </a:cubicBezTo>
                  <a:cubicBezTo>
                    <a:pt x="224" y="38"/>
                    <a:pt x="218" y="46"/>
                    <a:pt x="204" y="54"/>
                  </a:cubicBezTo>
                  <a:cubicBezTo>
                    <a:pt x="201" y="57"/>
                    <a:pt x="196" y="59"/>
                    <a:pt x="191" y="61"/>
                  </a:cubicBezTo>
                  <a:cubicBezTo>
                    <a:pt x="193" y="77"/>
                    <a:pt x="192" y="93"/>
                    <a:pt x="189" y="109"/>
                  </a:cubicBezTo>
                  <a:cubicBezTo>
                    <a:pt x="188" y="112"/>
                    <a:pt x="188" y="117"/>
                    <a:pt x="189" y="121"/>
                  </a:cubicBezTo>
                  <a:cubicBezTo>
                    <a:pt x="155" y="121"/>
                    <a:pt x="155" y="121"/>
                    <a:pt x="155" y="121"/>
                  </a:cubicBezTo>
                  <a:cubicBezTo>
                    <a:pt x="155" y="118"/>
                    <a:pt x="154" y="115"/>
                    <a:pt x="152" y="113"/>
                  </a:cubicBezTo>
                  <a:cubicBezTo>
                    <a:pt x="158" y="113"/>
                    <a:pt x="158" y="113"/>
                    <a:pt x="158" y="113"/>
                  </a:cubicBezTo>
                  <a:cubicBezTo>
                    <a:pt x="160" y="113"/>
                    <a:pt x="162" y="111"/>
                    <a:pt x="162" y="109"/>
                  </a:cubicBezTo>
                  <a:cubicBezTo>
                    <a:pt x="162" y="95"/>
                    <a:pt x="162" y="95"/>
                    <a:pt x="162" y="95"/>
                  </a:cubicBezTo>
                  <a:cubicBezTo>
                    <a:pt x="162" y="92"/>
                    <a:pt x="160" y="90"/>
                    <a:pt x="158" y="90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6" y="90"/>
                    <a:pt x="4" y="92"/>
                    <a:pt x="4" y="95"/>
                  </a:cubicBezTo>
                  <a:cubicBezTo>
                    <a:pt x="4" y="109"/>
                    <a:pt x="4" y="109"/>
                    <a:pt x="4" y="109"/>
                  </a:cubicBezTo>
                  <a:cubicBezTo>
                    <a:pt x="4" y="111"/>
                    <a:pt x="6" y="113"/>
                    <a:pt x="8" y="113"/>
                  </a:cubicBezTo>
                  <a:cubicBezTo>
                    <a:pt x="13" y="113"/>
                    <a:pt x="13" y="113"/>
                    <a:pt x="13" y="113"/>
                  </a:cubicBezTo>
                  <a:cubicBezTo>
                    <a:pt x="11" y="117"/>
                    <a:pt x="10" y="121"/>
                    <a:pt x="10" y="126"/>
                  </a:cubicBezTo>
                  <a:cubicBezTo>
                    <a:pt x="7" y="151"/>
                    <a:pt x="1" y="221"/>
                    <a:pt x="0" y="2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22">
              <a:extLst>
                <a:ext uri="{FF2B5EF4-FFF2-40B4-BE49-F238E27FC236}">
                  <a16:creationId xmlns:a16="http://schemas.microsoft.com/office/drawing/2014/main" id="{51772E9E-7C76-4DF0-937C-D9795C5E2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825" y="742949"/>
              <a:ext cx="220663" cy="187325"/>
            </a:xfrm>
            <a:custGeom>
              <a:avLst/>
              <a:gdLst>
                <a:gd name="T0" fmla="*/ 22 w 118"/>
                <a:gd name="T1" fmla="*/ 92 h 100"/>
                <a:gd name="T2" fmla="*/ 22 w 118"/>
                <a:gd name="T3" fmla="*/ 97 h 100"/>
                <a:gd name="T4" fmla="*/ 25 w 118"/>
                <a:gd name="T5" fmla="*/ 100 h 100"/>
                <a:gd name="T6" fmla="*/ 115 w 118"/>
                <a:gd name="T7" fmla="*/ 100 h 100"/>
                <a:gd name="T8" fmla="*/ 118 w 118"/>
                <a:gd name="T9" fmla="*/ 97 h 100"/>
                <a:gd name="T10" fmla="*/ 118 w 118"/>
                <a:gd name="T11" fmla="*/ 92 h 100"/>
                <a:gd name="T12" fmla="*/ 115 w 118"/>
                <a:gd name="T13" fmla="*/ 88 h 100"/>
                <a:gd name="T14" fmla="*/ 41 w 118"/>
                <a:gd name="T15" fmla="*/ 88 h 100"/>
                <a:gd name="T16" fmla="*/ 41 w 118"/>
                <a:gd name="T17" fmla="*/ 87 h 100"/>
                <a:gd name="T18" fmla="*/ 12 w 118"/>
                <a:gd name="T19" fmla="*/ 2 h 100"/>
                <a:gd name="T20" fmla="*/ 8 w 118"/>
                <a:gd name="T21" fmla="*/ 0 h 100"/>
                <a:gd name="T22" fmla="*/ 3 w 118"/>
                <a:gd name="T23" fmla="*/ 2 h 100"/>
                <a:gd name="T24" fmla="*/ 1 w 118"/>
                <a:gd name="T25" fmla="*/ 6 h 100"/>
                <a:gd name="T26" fmla="*/ 29 w 118"/>
                <a:gd name="T27" fmla="*/ 88 h 100"/>
                <a:gd name="T28" fmla="*/ 25 w 118"/>
                <a:gd name="T29" fmla="*/ 88 h 100"/>
                <a:gd name="T30" fmla="*/ 22 w 118"/>
                <a:gd name="T31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" h="100">
                  <a:moveTo>
                    <a:pt x="22" y="92"/>
                  </a:moveTo>
                  <a:cubicBezTo>
                    <a:pt x="22" y="97"/>
                    <a:pt x="22" y="97"/>
                    <a:pt x="22" y="97"/>
                  </a:cubicBezTo>
                  <a:cubicBezTo>
                    <a:pt x="22" y="98"/>
                    <a:pt x="23" y="100"/>
                    <a:pt x="25" y="100"/>
                  </a:cubicBezTo>
                  <a:cubicBezTo>
                    <a:pt x="115" y="100"/>
                    <a:pt x="115" y="100"/>
                    <a:pt x="115" y="100"/>
                  </a:cubicBezTo>
                  <a:cubicBezTo>
                    <a:pt x="117" y="100"/>
                    <a:pt x="118" y="98"/>
                    <a:pt x="118" y="97"/>
                  </a:cubicBezTo>
                  <a:cubicBezTo>
                    <a:pt x="118" y="92"/>
                    <a:pt x="118" y="92"/>
                    <a:pt x="118" y="92"/>
                  </a:cubicBezTo>
                  <a:cubicBezTo>
                    <a:pt x="118" y="90"/>
                    <a:pt x="117" y="88"/>
                    <a:pt x="115" y="88"/>
                  </a:cubicBezTo>
                  <a:cubicBezTo>
                    <a:pt x="41" y="88"/>
                    <a:pt x="41" y="88"/>
                    <a:pt x="41" y="88"/>
                  </a:cubicBezTo>
                  <a:cubicBezTo>
                    <a:pt x="41" y="88"/>
                    <a:pt x="41" y="88"/>
                    <a:pt x="41" y="87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1" y="1"/>
                    <a:pt x="10" y="0"/>
                    <a:pt x="8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1" y="2"/>
                    <a:pt x="0" y="4"/>
                    <a:pt x="1" y="6"/>
                  </a:cubicBezTo>
                  <a:cubicBezTo>
                    <a:pt x="29" y="88"/>
                    <a:pt x="29" y="88"/>
                    <a:pt x="29" y="88"/>
                  </a:cubicBezTo>
                  <a:cubicBezTo>
                    <a:pt x="25" y="88"/>
                    <a:pt x="25" y="88"/>
                    <a:pt x="25" y="88"/>
                  </a:cubicBezTo>
                  <a:cubicBezTo>
                    <a:pt x="23" y="88"/>
                    <a:pt x="22" y="90"/>
                    <a:pt x="22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23">
              <a:extLst>
                <a:ext uri="{FF2B5EF4-FFF2-40B4-BE49-F238E27FC236}">
                  <a16:creationId xmlns:a16="http://schemas.microsoft.com/office/drawing/2014/main" id="{0820C4E3-BA08-4CCD-ACB6-B4CACC2C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6888" y="642937"/>
              <a:ext cx="133350" cy="131763"/>
            </a:xfrm>
            <a:custGeom>
              <a:avLst/>
              <a:gdLst>
                <a:gd name="T0" fmla="*/ 43 w 71"/>
                <a:gd name="T1" fmla="*/ 66 h 71"/>
                <a:gd name="T2" fmla="*/ 67 w 71"/>
                <a:gd name="T3" fmla="*/ 28 h 71"/>
                <a:gd name="T4" fmla="*/ 28 w 71"/>
                <a:gd name="T5" fmla="*/ 4 h 71"/>
                <a:gd name="T6" fmla="*/ 4 w 71"/>
                <a:gd name="T7" fmla="*/ 43 h 71"/>
                <a:gd name="T8" fmla="*/ 43 w 71"/>
                <a:gd name="T9" fmla="*/ 6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43" y="66"/>
                  </a:moveTo>
                  <a:cubicBezTo>
                    <a:pt x="60" y="62"/>
                    <a:pt x="71" y="45"/>
                    <a:pt x="67" y="28"/>
                  </a:cubicBezTo>
                  <a:cubicBezTo>
                    <a:pt x="63" y="11"/>
                    <a:pt x="46" y="0"/>
                    <a:pt x="28" y="4"/>
                  </a:cubicBezTo>
                  <a:cubicBezTo>
                    <a:pt x="11" y="8"/>
                    <a:pt x="0" y="25"/>
                    <a:pt x="4" y="43"/>
                  </a:cubicBezTo>
                  <a:cubicBezTo>
                    <a:pt x="8" y="60"/>
                    <a:pt x="26" y="71"/>
                    <a:pt x="4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24">
              <a:extLst>
                <a:ext uri="{FF2B5EF4-FFF2-40B4-BE49-F238E27FC236}">
                  <a16:creationId xmlns:a16="http://schemas.microsoft.com/office/drawing/2014/main" id="{5F7A6A08-8C93-4CF9-BF05-757B1A4301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808037"/>
              <a:ext cx="211138" cy="84138"/>
            </a:xfrm>
            <a:custGeom>
              <a:avLst/>
              <a:gdLst>
                <a:gd name="T0" fmla="*/ 92 w 114"/>
                <a:gd name="T1" fmla="*/ 30 h 45"/>
                <a:gd name="T2" fmla="*/ 112 w 114"/>
                <a:gd name="T3" fmla="*/ 13 h 45"/>
                <a:gd name="T4" fmla="*/ 109 w 114"/>
                <a:gd name="T5" fmla="*/ 2 h 45"/>
                <a:gd name="T6" fmla="*/ 104 w 114"/>
                <a:gd name="T7" fmla="*/ 0 h 45"/>
                <a:gd name="T8" fmla="*/ 97 w 114"/>
                <a:gd name="T9" fmla="*/ 4 h 45"/>
                <a:gd name="T10" fmla="*/ 97 w 114"/>
                <a:gd name="T11" fmla="*/ 4 h 45"/>
                <a:gd name="T12" fmla="*/ 97 w 114"/>
                <a:gd name="T13" fmla="*/ 4 h 45"/>
                <a:gd name="T14" fmla="*/ 97 w 114"/>
                <a:gd name="T15" fmla="*/ 4 h 45"/>
                <a:gd name="T16" fmla="*/ 97 w 114"/>
                <a:gd name="T17" fmla="*/ 4 h 45"/>
                <a:gd name="T18" fmla="*/ 80 w 114"/>
                <a:gd name="T19" fmla="*/ 17 h 45"/>
                <a:gd name="T20" fmla="*/ 77 w 114"/>
                <a:gd name="T21" fmla="*/ 18 h 45"/>
                <a:gd name="T22" fmla="*/ 26 w 114"/>
                <a:gd name="T23" fmla="*/ 28 h 45"/>
                <a:gd name="T24" fmla="*/ 9 w 114"/>
                <a:gd name="T25" fmla="*/ 27 h 45"/>
                <a:gd name="T26" fmla="*/ 9 w 114"/>
                <a:gd name="T27" fmla="*/ 27 h 45"/>
                <a:gd name="T28" fmla="*/ 0 w 114"/>
                <a:gd name="T29" fmla="*/ 35 h 45"/>
                <a:gd name="T30" fmla="*/ 8 w 114"/>
                <a:gd name="T31" fmla="*/ 44 h 45"/>
                <a:gd name="T32" fmla="*/ 26 w 114"/>
                <a:gd name="T33" fmla="*/ 45 h 45"/>
                <a:gd name="T34" fmla="*/ 26 w 114"/>
                <a:gd name="T35" fmla="*/ 45 h 45"/>
                <a:gd name="T36" fmla="*/ 80 w 114"/>
                <a:gd name="T37" fmla="*/ 36 h 45"/>
                <a:gd name="T38" fmla="*/ 92 w 114"/>
                <a:gd name="T39" fmla="*/ 3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45">
                  <a:moveTo>
                    <a:pt x="92" y="30"/>
                  </a:moveTo>
                  <a:cubicBezTo>
                    <a:pt x="105" y="22"/>
                    <a:pt x="111" y="14"/>
                    <a:pt x="112" y="13"/>
                  </a:cubicBezTo>
                  <a:cubicBezTo>
                    <a:pt x="114" y="10"/>
                    <a:pt x="113" y="4"/>
                    <a:pt x="109" y="2"/>
                  </a:cubicBezTo>
                  <a:cubicBezTo>
                    <a:pt x="108" y="1"/>
                    <a:pt x="106" y="0"/>
                    <a:pt x="104" y="0"/>
                  </a:cubicBezTo>
                  <a:cubicBezTo>
                    <a:pt x="102" y="0"/>
                    <a:pt x="99" y="1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6" y="6"/>
                    <a:pt x="91" y="11"/>
                    <a:pt x="80" y="17"/>
                  </a:cubicBezTo>
                  <a:cubicBezTo>
                    <a:pt x="79" y="17"/>
                    <a:pt x="78" y="18"/>
                    <a:pt x="77" y="18"/>
                  </a:cubicBezTo>
                  <a:cubicBezTo>
                    <a:pt x="63" y="24"/>
                    <a:pt x="46" y="28"/>
                    <a:pt x="26" y="28"/>
                  </a:cubicBezTo>
                  <a:cubicBezTo>
                    <a:pt x="21" y="28"/>
                    <a:pt x="15" y="27"/>
                    <a:pt x="9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4" y="27"/>
                    <a:pt x="0" y="30"/>
                    <a:pt x="0" y="35"/>
                  </a:cubicBezTo>
                  <a:cubicBezTo>
                    <a:pt x="0" y="40"/>
                    <a:pt x="3" y="44"/>
                    <a:pt x="8" y="44"/>
                  </a:cubicBezTo>
                  <a:cubicBezTo>
                    <a:pt x="14" y="45"/>
                    <a:pt x="20" y="45"/>
                    <a:pt x="26" y="45"/>
                  </a:cubicBezTo>
                  <a:cubicBezTo>
                    <a:pt x="26" y="45"/>
                    <a:pt x="26" y="45"/>
                    <a:pt x="26" y="45"/>
                  </a:cubicBezTo>
                  <a:cubicBezTo>
                    <a:pt x="50" y="45"/>
                    <a:pt x="68" y="41"/>
                    <a:pt x="80" y="36"/>
                  </a:cubicBezTo>
                  <a:cubicBezTo>
                    <a:pt x="85" y="34"/>
                    <a:pt x="89" y="32"/>
                    <a:pt x="92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EBC33391-47E7-431B-8EB8-3B2849E59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0225" y="1066799"/>
              <a:ext cx="196850" cy="146050"/>
            </a:xfrm>
            <a:custGeom>
              <a:avLst/>
              <a:gdLst>
                <a:gd name="T0" fmla="*/ 0 w 124"/>
                <a:gd name="T1" fmla="*/ 92 h 92"/>
                <a:gd name="T2" fmla="*/ 124 w 124"/>
                <a:gd name="T3" fmla="*/ 92 h 92"/>
                <a:gd name="T4" fmla="*/ 108 w 124"/>
                <a:gd name="T5" fmla="*/ 0 h 92"/>
                <a:gd name="T6" fmla="*/ 17 w 124"/>
                <a:gd name="T7" fmla="*/ 0 h 92"/>
                <a:gd name="T8" fmla="*/ 0 w 124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92">
                  <a:moveTo>
                    <a:pt x="0" y="92"/>
                  </a:moveTo>
                  <a:lnTo>
                    <a:pt x="124" y="92"/>
                  </a:lnTo>
                  <a:lnTo>
                    <a:pt x="108" y="0"/>
                  </a:lnTo>
                  <a:lnTo>
                    <a:pt x="17" y="0"/>
                  </a:lnTo>
                  <a:lnTo>
                    <a:pt x="0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250BFBD9-382B-48DA-805D-EE2CA1C9255E}"/>
              </a:ext>
            </a:extLst>
          </p:cNvPr>
          <p:cNvSpPr txBox="1"/>
          <p:nvPr/>
        </p:nvSpPr>
        <p:spPr>
          <a:xfrm>
            <a:off x="3999788" y="2744569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标题必须足够</a:t>
            </a:r>
            <a:r>
              <a:rPr lang="zh-CN" altLang="en-US" sz="3600" dirty="0">
                <a:solidFill>
                  <a:srgbClr val="FFCCC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醒目易读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1B5197F-9C35-4B18-9FC6-36ACD068745E}"/>
              </a:ext>
            </a:extLst>
          </p:cNvPr>
          <p:cNvSpPr txBox="1"/>
          <p:nvPr/>
        </p:nvSpPr>
        <p:spPr>
          <a:xfrm>
            <a:off x="3999788" y="3376227"/>
            <a:ext cx="6109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如果有小标题，小标题的字应当足够小并且能够看得清，最好不要超过一行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ED0BBB8-A3B9-43B5-BD95-8D6C7796DD4A}"/>
              </a:ext>
            </a:extLst>
          </p:cNvPr>
          <p:cNvCxnSpPr>
            <a:cxnSpLocks/>
          </p:cNvCxnSpPr>
          <p:nvPr/>
        </p:nvCxnSpPr>
        <p:spPr>
          <a:xfrm>
            <a:off x="3999788" y="2744569"/>
            <a:ext cx="0" cy="970181"/>
          </a:xfrm>
          <a:prstGeom prst="line">
            <a:avLst/>
          </a:prstGeom>
          <a:ln>
            <a:solidFill>
              <a:schemeClr val="bg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1921BA8-B667-4018-AC0D-819753BD8FC4}"/>
              </a:ext>
            </a:extLst>
          </p:cNvPr>
          <p:cNvCxnSpPr>
            <a:cxnSpLocks/>
          </p:cNvCxnSpPr>
          <p:nvPr/>
        </p:nvCxnSpPr>
        <p:spPr>
          <a:xfrm>
            <a:off x="3999788" y="3347652"/>
            <a:ext cx="5972887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55218F21-8786-43D6-95EA-49EF07397D3E}"/>
              </a:ext>
            </a:extLst>
          </p:cNvPr>
          <p:cNvSpPr txBox="1"/>
          <p:nvPr/>
        </p:nvSpPr>
        <p:spPr>
          <a:xfrm>
            <a:off x="1711504" y="3229506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图标：浅灰色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CCB09CA-CFCD-4D02-B014-01137AFF1CF2}"/>
              </a:ext>
            </a:extLst>
          </p:cNvPr>
          <p:cNvSpPr txBox="1"/>
          <p:nvPr/>
        </p:nvSpPr>
        <p:spPr>
          <a:xfrm>
            <a:off x="4049999" y="2436792"/>
            <a:ext cx="2908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标题：思源黑体</a:t>
            </a:r>
            <a:r>
              <a:rPr lang="en-US" altLang="zh-CN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CN Normal</a:t>
            </a:r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，白色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D1C40A3-751A-4510-BF4B-743DAFF90F44}"/>
              </a:ext>
            </a:extLst>
          </p:cNvPr>
          <p:cNvSpPr txBox="1"/>
          <p:nvPr/>
        </p:nvSpPr>
        <p:spPr>
          <a:xfrm>
            <a:off x="8801102" y="2929234"/>
            <a:ext cx="3023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关键字：思源黑体</a:t>
            </a:r>
            <a:r>
              <a:rPr lang="en-US" altLang="zh-CN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CN Bold</a:t>
            </a:r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，浅粉色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9220A74B-D38F-426B-A257-722CFB07347A}"/>
              </a:ext>
            </a:extLst>
          </p:cNvPr>
          <p:cNvSpPr txBox="1"/>
          <p:nvPr/>
        </p:nvSpPr>
        <p:spPr>
          <a:xfrm>
            <a:off x="5504083" y="3669331"/>
            <a:ext cx="3495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小标题：思源黑体</a:t>
            </a:r>
            <a:r>
              <a:rPr lang="en-US" altLang="zh-CN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CN </a:t>
            </a:r>
            <a:r>
              <a:rPr lang="en-US" altLang="zh-CN" sz="14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ExtraLight</a:t>
            </a:r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，浅灰色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90456013-F864-4D69-87AC-2C86AC68B69D}"/>
              </a:ext>
            </a:extLst>
          </p:cNvPr>
          <p:cNvSpPr txBox="1"/>
          <p:nvPr/>
        </p:nvSpPr>
        <p:spPr>
          <a:xfrm>
            <a:off x="3467220" y="3794645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虚线：浅灰色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28F12D8D-61E8-4557-A6D8-5E0C5A6E4C86}"/>
              </a:ext>
            </a:extLst>
          </p:cNvPr>
          <p:cNvSpPr txBox="1"/>
          <p:nvPr/>
        </p:nvSpPr>
        <p:spPr>
          <a:xfrm>
            <a:off x="497974" y="44936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细节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594AA1D-BC41-41C7-A81B-8DA2032C6E0A}"/>
              </a:ext>
            </a:extLst>
          </p:cNvPr>
          <p:cNvSpPr txBox="1"/>
          <p:nvPr/>
        </p:nvSpPr>
        <p:spPr>
          <a:xfrm>
            <a:off x="3108147" y="2081031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两个文本框左对齐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6D5B569D-E162-416C-8137-CF9D3DC4B14F}"/>
              </a:ext>
            </a:extLst>
          </p:cNvPr>
          <p:cNvSpPr txBox="1"/>
          <p:nvPr/>
        </p:nvSpPr>
        <p:spPr>
          <a:xfrm>
            <a:off x="5433513" y="4234208"/>
            <a:ext cx="2403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整体置于画面中心</a:t>
            </a:r>
            <a:r>
              <a:rPr lang="en-US" altLang="zh-CN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视觉对齐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4335ED8-755E-48C9-ACC2-27EEF687F75E}"/>
              </a:ext>
            </a:extLst>
          </p:cNvPr>
          <p:cNvSpPr txBox="1"/>
          <p:nvPr/>
        </p:nvSpPr>
        <p:spPr>
          <a:xfrm>
            <a:off x="5311684" y="5370280"/>
            <a:ext cx="18646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背景</a:t>
            </a:r>
            <a:r>
              <a:rPr lang="en-US" altLang="zh-CN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浅灰色微弱渐变</a:t>
            </a:r>
          </a:p>
        </p:txBody>
      </p:sp>
    </p:spTree>
    <p:extLst>
      <p:ext uri="{BB962C8B-B14F-4D97-AF65-F5344CB8AC3E}">
        <p14:creationId xmlns:p14="http://schemas.microsoft.com/office/powerpoint/2010/main" val="4264503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95000"/>
                <a:lumOff val="5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1D864D1F-BB47-46DA-A5CB-4D2AAA91908C}"/>
              </a:ext>
            </a:extLst>
          </p:cNvPr>
          <p:cNvSpPr/>
          <p:nvPr/>
        </p:nvSpPr>
        <p:spPr>
          <a:xfrm>
            <a:off x="3990975" y="2654323"/>
            <a:ext cx="6362700" cy="698478"/>
          </a:xfrm>
          <a:prstGeom prst="rect">
            <a:avLst/>
          </a:prstGeom>
          <a:gradFill>
            <a:gsLst>
              <a:gs pos="0">
                <a:schemeClr val="bg1">
                  <a:alpha val="34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6B1E58B-266A-4089-B16D-1413511C7253}"/>
              </a:ext>
            </a:extLst>
          </p:cNvPr>
          <p:cNvSpPr txBox="1"/>
          <p:nvPr/>
        </p:nvSpPr>
        <p:spPr>
          <a:xfrm>
            <a:off x="3990975" y="2654322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大标题大标题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E6A50AC7-079B-4186-8288-E54FC47D1296}"/>
              </a:ext>
            </a:extLst>
          </p:cNvPr>
          <p:cNvGrpSpPr/>
          <p:nvPr/>
        </p:nvGrpSpPr>
        <p:grpSpPr>
          <a:xfrm>
            <a:off x="2917825" y="2675676"/>
            <a:ext cx="939800" cy="1027290"/>
            <a:chOff x="5278438" y="642937"/>
            <a:chExt cx="528637" cy="577850"/>
          </a:xfrm>
          <a:solidFill>
            <a:schemeClr val="bg1">
              <a:lumMod val="85000"/>
            </a:schemeClr>
          </a:solidFill>
        </p:grpSpPr>
        <p:sp>
          <p:nvSpPr>
            <p:cNvPr id="6" name="Freeform 21">
              <a:extLst>
                <a:ext uri="{FF2B5EF4-FFF2-40B4-BE49-F238E27FC236}">
                  <a16:creationId xmlns:a16="http://schemas.microsoft.com/office/drawing/2014/main" id="{C61696A4-47C8-47A8-8F38-764B87C0D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8438" y="766762"/>
              <a:ext cx="468313" cy="454025"/>
            </a:xfrm>
            <a:custGeom>
              <a:avLst/>
              <a:gdLst>
                <a:gd name="T0" fmla="*/ 0 w 251"/>
                <a:gd name="T1" fmla="*/ 241 h 243"/>
                <a:gd name="T2" fmla="*/ 15 w 251"/>
                <a:gd name="T3" fmla="*/ 241 h 243"/>
                <a:gd name="T4" fmla="*/ 19 w 251"/>
                <a:gd name="T5" fmla="*/ 195 h 243"/>
                <a:gd name="T6" fmla="*/ 25 w 251"/>
                <a:gd name="T7" fmla="*/ 127 h 243"/>
                <a:gd name="T8" fmla="*/ 28 w 251"/>
                <a:gd name="T9" fmla="*/ 119 h 243"/>
                <a:gd name="T10" fmla="*/ 37 w 251"/>
                <a:gd name="T11" fmla="*/ 113 h 243"/>
                <a:gd name="T12" fmla="*/ 128 w 251"/>
                <a:gd name="T13" fmla="*/ 113 h 243"/>
                <a:gd name="T14" fmla="*/ 137 w 251"/>
                <a:gd name="T15" fmla="*/ 119 h 243"/>
                <a:gd name="T16" fmla="*/ 139 w 251"/>
                <a:gd name="T17" fmla="*/ 121 h 243"/>
                <a:gd name="T18" fmla="*/ 131 w 251"/>
                <a:gd name="T19" fmla="*/ 121 h 243"/>
                <a:gd name="T20" fmla="*/ 116 w 251"/>
                <a:gd name="T21" fmla="*/ 133 h 243"/>
                <a:gd name="T22" fmla="*/ 99 w 251"/>
                <a:gd name="T23" fmla="*/ 224 h 243"/>
                <a:gd name="T24" fmla="*/ 112 w 251"/>
                <a:gd name="T25" fmla="*/ 243 h 243"/>
                <a:gd name="T26" fmla="*/ 115 w 251"/>
                <a:gd name="T27" fmla="*/ 243 h 243"/>
                <a:gd name="T28" fmla="*/ 130 w 251"/>
                <a:gd name="T29" fmla="*/ 230 h 243"/>
                <a:gd name="T30" fmla="*/ 144 w 251"/>
                <a:gd name="T31" fmla="*/ 157 h 243"/>
                <a:gd name="T32" fmla="*/ 147 w 251"/>
                <a:gd name="T33" fmla="*/ 195 h 243"/>
                <a:gd name="T34" fmla="*/ 151 w 251"/>
                <a:gd name="T35" fmla="*/ 241 h 243"/>
                <a:gd name="T36" fmla="*/ 166 w 251"/>
                <a:gd name="T37" fmla="*/ 241 h 243"/>
                <a:gd name="T38" fmla="*/ 159 w 251"/>
                <a:gd name="T39" fmla="*/ 152 h 243"/>
                <a:gd name="T40" fmla="*/ 216 w 251"/>
                <a:gd name="T41" fmla="*/ 152 h 243"/>
                <a:gd name="T42" fmla="*/ 229 w 251"/>
                <a:gd name="T43" fmla="*/ 146 h 243"/>
                <a:gd name="T44" fmla="*/ 245 w 251"/>
                <a:gd name="T45" fmla="*/ 120 h 243"/>
                <a:gd name="T46" fmla="*/ 245 w 251"/>
                <a:gd name="T47" fmla="*/ 35 h 243"/>
                <a:gd name="T48" fmla="*/ 206 w 251"/>
                <a:gd name="T49" fmla="*/ 7 h 243"/>
                <a:gd name="T50" fmla="*/ 188 w 251"/>
                <a:gd name="T51" fmla="*/ 37 h 243"/>
                <a:gd name="T52" fmla="*/ 190 w 251"/>
                <a:gd name="T53" fmla="*/ 36 h 243"/>
                <a:gd name="T54" fmla="*/ 206 w 251"/>
                <a:gd name="T55" fmla="*/ 24 h 243"/>
                <a:gd name="T56" fmla="*/ 206 w 251"/>
                <a:gd name="T57" fmla="*/ 24 h 243"/>
                <a:gd name="T58" fmla="*/ 206 w 251"/>
                <a:gd name="T59" fmla="*/ 24 h 243"/>
                <a:gd name="T60" fmla="*/ 206 w 251"/>
                <a:gd name="T61" fmla="*/ 24 h 243"/>
                <a:gd name="T62" fmla="*/ 222 w 251"/>
                <a:gd name="T63" fmla="*/ 21 h 243"/>
                <a:gd name="T64" fmla="*/ 225 w 251"/>
                <a:gd name="T65" fmla="*/ 37 h 243"/>
                <a:gd name="T66" fmla="*/ 204 w 251"/>
                <a:gd name="T67" fmla="*/ 54 h 243"/>
                <a:gd name="T68" fmla="*/ 191 w 251"/>
                <a:gd name="T69" fmla="*/ 61 h 243"/>
                <a:gd name="T70" fmla="*/ 189 w 251"/>
                <a:gd name="T71" fmla="*/ 109 h 243"/>
                <a:gd name="T72" fmla="*/ 189 w 251"/>
                <a:gd name="T73" fmla="*/ 121 h 243"/>
                <a:gd name="T74" fmla="*/ 155 w 251"/>
                <a:gd name="T75" fmla="*/ 121 h 243"/>
                <a:gd name="T76" fmla="*/ 152 w 251"/>
                <a:gd name="T77" fmla="*/ 113 h 243"/>
                <a:gd name="T78" fmla="*/ 158 w 251"/>
                <a:gd name="T79" fmla="*/ 113 h 243"/>
                <a:gd name="T80" fmla="*/ 162 w 251"/>
                <a:gd name="T81" fmla="*/ 109 h 243"/>
                <a:gd name="T82" fmla="*/ 162 w 251"/>
                <a:gd name="T83" fmla="*/ 95 h 243"/>
                <a:gd name="T84" fmla="*/ 158 w 251"/>
                <a:gd name="T85" fmla="*/ 90 h 243"/>
                <a:gd name="T86" fmla="*/ 8 w 251"/>
                <a:gd name="T87" fmla="*/ 90 h 243"/>
                <a:gd name="T88" fmla="*/ 4 w 251"/>
                <a:gd name="T89" fmla="*/ 95 h 243"/>
                <a:gd name="T90" fmla="*/ 4 w 251"/>
                <a:gd name="T91" fmla="*/ 109 h 243"/>
                <a:gd name="T92" fmla="*/ 8 w 251"/>
                <a:gd name="T93" fmla="*/ 113 h 243"/>
                <a:gd name="T94" fmla="*/ 13 w 251"/>
                <a:gd name="T95" fmla="*/ 113 h 243"/>
                <a:gd name="T96" fmla="*/ 10 w 251"/>
                <a:gd name="T97" fmla="*/ 126 h 243"/>
                <a:gd name="T98" fmla="*/ 0 w 251"/>
                <a:gd name="T99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1" h="243">
                  <a:moveTo>
                    <a:pt x="0" y="241"/>
                  </a:moveTo>
                  <a:cubicBezTo>
                    <a:pt x="15" y="241"/>
                    <a:pt x="15" y="241"/>
                    <a:pt x="15" y="241"/>
                  </a:cubicBezTo>
                  <a:cubicBezTo>
                    <a:pt x="16" y="232"/>
                    <a:pt x="17" y="214"/>
                    <a:pt x="19" y="195"/>
                  </a:cubicBezTo>
                  <a:cubicBezTo>
                    <a:pt x="21" y="167"/>
                    <a:pt x="24" y="142"/>
                    <a:pt x="25" y="127"/>
                  </a:cubicBezTo>
                  <a:cubicBezTo>
                    <a:pt x="26" y="123"/>
                    <a:pt x="27" y="121"/>
                    <a:pt x="28" y="119"/>
                  </a:cubicBezTo>
                  <a:cubicBezTo>
                    <a:pt x="30" y="117"/>
                    <a:pt x="34" y="115"/>
                    <a:pt x="37" y="113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32" y="115"/>
                    <a:pt x="135" y="117"/>
                    <a:pt x="137" y="119"/>
                  </a:cubicBezTo>
                  <a:cubicBezTo>
                    <a:pt x="138" y="119"/>
                    <a:pt x="138" y="120"/>
                    <a:pt x="139" y="121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4" y="121"/>
                    <a:pt x="117" y="126"/>
                    <a:pt x="116" y="133"/>
                  </a:cubicBezTo>
                  <a:cubicBezTo>
                    <a:pt x="99" y="224"/>
                    <a:pt x="99" y="224"/>
                    <a:pt x="99" y="224"/>
                  </a:cubicBezTo>
                  <a:cubicBezTo>
                    <a:pt x="98" y="233"/>
                    <a:pt x="103" y="241"/>
                    <a:pt x="112" y="243"/>
                  </a:cubicBezTo>
                  <a:cubicBezTo>
                    <a:pt x="113" y="243"/>
                    <a:pt x="114" y="243"/>
                    <a:pt x="115" y="243"/>
                  </a:cubicBezTo>
                  <a:cubicBezTo>
                    <a:pt x="122" y="243"/>
                    <a:pt x="129" y="238"/>
                    <a:pt x="130" y="230"/>
                  </a:cubicBezTo>
                  <a:cubicBezTo>
                    <a:pt x="144" y="157"/>
                    <a:pt x="144" y="157"/>
                    <a:pt x="144" y="157"/>
                  </a:cubicBezTo>
                  <a:cubicBezTo>
                    <a:pt x="145" y="168"/>
                    <a:pt x="146" y="181"/>
                    <a:pt x="147" y="195"/>
                  </a:cubicBezTo>
                  <a:cubicBezTo>
                    <a:pt x="148" y="214"/>
                    <a:pt x="150" y="232"/>
                    <a:pt x="151" y="241"/>
                  </a:cubicBezTo>
                  <a:cubicBezTo>
                    <a:pt x="166" y="241"/>
                    <a:pt x="166" y="241"/>
                    <a:pt x="166" y="241"/>
                  </a:cubicBezTo>
                  <a:cubicBezTo>
                    <a:pt x="165" y="226"/>
                    <a:pt x="162" y="183"/>
                    <a:pt x="159" y="152"/>
                  </a:cubicBezTo>
                  <a:cubicBezTo>
                    <a:pt x="216" y="152"/>
                    <a:pt x="216" y="152"/>
                    <a:pt x="216" y="152"/>
                  </a:cubicBezTo>
                  <a:cubicBezTo>
                    <a:pt x="221" y="152"/>
                    <a:pt x="226" y="149"/>
                    <a:pt x="229" y="146"/>
                  </a:cubicBezTo>
                  <a:cubicBezTo>
                    <a:pt x="236" y="141"/>
                    <a:pt x="242" y="132"/>
                    <a:pt x="245" y="120"/>
                  </a:cubicBezTo>
                  <a:cubicBezTo>
                    <a:pt x="251" y="92"/>
                    <a:pt x="251" y="63"/>
                    <a:pt x="245" y="35"/>
                  </a:cubicBezTo>
                  <a:cubicBezTo>
                    <a:pt x="240" y="12"/>
                    <a:pt x="220" y="0"/>
                    <a:pt x="206" y="7"/>
                  </a:cubicBezTo>
                  <a:cubicBezTo>
                    <a:pt x="195" y="13"/>
                    <a:pt x="189" y="25"/>
                    <a:pt x="188" y="37"/>
                  </a:cubicBezTo>
                  <a:cubicBezTo>
                    <a:pt x="189" y="37"/>
                    <a:pt x="189" y="36"/>
                    <a:pt x="190" y="36"/>
                  </a:cubicBezTo>
                  <a:cubicBezTo>
                    <a:pt x="201" y="31"/>
                    <a:pt x="205" y="25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06" y="24"/>
                    <a:pt x="206" y="24"/>
                    <a:pt x="206" y="24"/>
                  </a:cubicBezTo>
                  <a:cubicBezTo>
                    <a:pt x="210" y="19"/>
                    <a:pt x="217" y="18"/>
                    <a:pt x="222" y="21"/>
                  </a:cubicBezTo>
                  <a:cubicBezTo>
                    <a:pt x="227" y="25"/>
                    <a:pt x="228" y="32"/>
                    <a:pt x="225" y="37"/>
                  </a:cubicBezTo>
                  <a:cubicBezTo>
                    <a:pt x="224" y="38"/>
                    <a:pt x="218" y="46"/>
                    <a:pt x="204" y="54"/>
                  </a:cubicBezTo>
                  <a:cubicBezTo>
                    <a:pt x="201" y="57"/>
                    <a:pt x="196" y="59"/>
                    <a:pt x="191" y="61"/>
                  </a:cubicBezTo>
                  <a:cubicBezTo>
                    <a:pt x="193" y="77"/>
                    <a:pt x="192" y="93"/>
                    <a:pt x="189" y="109"/>
                  </a:cubicBezTo>
                  <a:cubicBezTo>
                    <a:pt x="188" y="112"/>
                    <a:pt x="188" y="117"/>
                    <a:pt x="189" y="121"/>
                  </a:cubicBezTo>
                  <a:cubicBezTo>
                    <a:pt x="155" y="121"/>
                    <a:pt x="155" y="121"/>
                    <a:pt x="155" y="121"/>
                  </a:cubicBezTo>
                  <a:cubicBezTo>
                    <a:pt x="155" y="118"/>
                    <a:pt x="154" y="115"/>
                    <a:pt x="152" y="113"/>
                  </a:cubicBezTo>
                  <a:cubicBezTo>
                    <a:pt x="158" y="113"/>
                    <a:pt x="158" y="113"/>
                    <a:pt x="158" y="113"/>
                  </a:cubicBezTo>
                  <a:cubicBezTo>
                    <a:pt x="160" y="113"/>
                    <a:pt x="162" y="111"/>
                    <a:pt x="162" y="109"/>
                  </a:cubicBezTo>
                  <a:cubicBezTo>
                    <a:pt x="162" y="95"/>
                    <a:pt x="162" y="95"/>
                    <a:pt x="162" y="95"/>
                  </a:cubicBezTo>
                  <a:cubicBezTo>
                    <a:pt x="162" y="92"/>
                    <a:pt x="160" y="90"/>
                    <a:pt x="158" y="90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6" y="90"/>
                    <a:pt x="4" y="92"/>
                    <a:pt x="4" y="95"/>
                  </a:cubicBezTo>
                  <a:cubicBezTo>
                    <a:pt x="4" y="109"/>
                    <a:pt x="4" y="109"/>
                    <a:pt x="4" y="109"/>
                  </a:cubicBezTo>
                  <a:cubicBezTo>
                    <a:pt x="4" y="111"/>
                    <a:pt x="6" y="113"/>
                    <a:pt x="8" y="113"/>
                  </a:cubicBezTo>
                  <a:cubicBezTo>
                    <a:pt x="13" y="113"/>
                    <a:pt x="13" y="113"/>
                    <a:pt x="13" y="113"/>
                  </a:cubicBezTo>
                  <a:cubicBezTo>
                    <a:pt x="11" y="117"/>
                    <a:pt x="10" y="121"/>
                    <a:pt x="10" y="126"/>
                  </a:cubicBezTo>
                  <a:cubicBezTo>
                    <a:pt x="7" y="151"/>
                    <a:pt x="1" y="221"/>
                    <a:pt x="0" y="2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" name="Freeform 22">
              <a:extLst>
                <a:ext uri="{FF2B5EF4-FFF2-40B4-BE49-F238E27FC236}">
                  <a16:creationId xmlns:a16="http://schemas.microsoft.com/office/drawing/2014/main" id="{3E1CFF87-90DE-47DD-AB78-7A3C44C6C2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825" y="742949"/>
              <a:ext cx="220663" cy="187325"/>
            </a:xfrm>
            <a:custGeom>
              <a:avLst/>
              <a:gdLst>
                <a:gd name="T0" fmla="*/ 22 w 118"/>
                <a:gd name="T1" fmla="*/ 92 h 100"/>
                <a:gd name="T2" fmla="*/ 22 w 118"/>
                <a:gd name="T3" fmla="*/ 97 h 100"/>
                <a:gd name="T4" fmla="*/ 25 w 118"/>
                <a:gd name="T5" fmla="*/ 100 h 100"/>
                <a:gd name="T6" fmla="*/ 115 w 118"/>
                <a:gd name="T7" fmla="*/ 100 h 100"/>
                <a:gd name="T8" fmla="*/ 118 w 118"/>
                <a:gd name="T9" fmla="*/ 97 h 100"/>
                <a:gd name="T10" fmla="*/ 118 w 118"/>
                <a:gd name="T11" fmla="*/ 92 h 100"/>
                <a:gd name="T12" fmla="*/ 115 w 118"/>
                <a:gd name="T13" fmla="*/ 88 h 100"/>
                <a:gd name="T14" fmla="*/ 41 w 118"/>
                <a:gd name="T15" fmla="*/ 88 h 100"/>
                <a:gd name="T16" fmla="*/ 41 w 118"/>
                <a:gd name="T17" fmla="*/ 87 h 100"/>
                <a:gd name="T18" fmla="*/ 12 w 118"/>
                <a:gd name="T19" fmla="*/ 2 h 100"/>
                <a:gd name="T20" fmla="*/ 8 w 118"/>
                <a:gd name="T21" fmla="*/ 0 h 100"/>
                <a:gd name="T22" fmla="*/ 3 w 118"/>
                <a:gd name="T23" fmla="*/ 2 h 100"/>
                <a:gd name="T24" fmla="*/ 1 w 118"/>
                <a:gd name="T25" fmla="*/ 6 h 100"/>
                <a:gd name="T26" fmla="*/ 29 w 118"/>
                <a:gd name="T27" fmla="*/ 88 h 100"/>
                <a:gd name="T28" fmla="*/ 25 w 118"/>
                <a:gd name="T29" fmla="*/ 88 h 100"/>
                <a:gd name="T30" fmla="*/ 22 w 118"/>
                <a:gd name="T31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" h="100">
                  <a:moveTo>
                    <a:pt x="22" y="92"/>
                  </a:moveTo>
                  <a:cubicBezTo>
                    <a:pt x="22" y="97"/>
                    <a:pt x="22" y="97"/>
                    <a:pt x="22" y="97"/>
                  </a:cubicBezTo>
                  <a:cubicBezTo>
                    <a:pt x="22" y="98"/>
                    <a:pt x="23" y="100"/>
                    <a:pt x="25" y="100"/>
                  </a:cubicBezTo>
                  <a:cubicBezTo>
                    <a:pt x="115" y="100"/>
                    <a:pt x="115" y="100"/>
                    <a:pt x="115" y="100"/>
                  </a:cubicBezTo>
                  <a:cubicBezTo>
                    <a:pt x="117" y="100"/>
                    <a:pt x="118" y="98"/>
                    <a:pt x="118" y="97"/>
                  </a:cubicBezTo>
                  <a:cubicBezTo>
                    <a:pt x="118" y="92"/>
                    <a:pt x="118" y="92"/>
                    <a:pt x="118" y="92"/>
                  </a:cubicBezTo>
                  <a:cubicBezTo>
                    <a:pt x="118" y="90"/>
                    <a:pt x="117" y="88"/>
                    <a:pt x="115" y="88"/>
                  </a:cubicBezTo>
                  <a:cubicBezTo>
                    <a:pt x="41" y="88"/>
                    <a:pt x="41" y="88"/>
                    <a:pt x="41" y="88"/>
                  </a:cubicBezTo>
                  <a:cubicBezTo>
                    <a:pt x="41" y="88"/>
                    <a:pt x="41" y="88"/>
                    <a:pt x="41" y="87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1" y="1"/>
                    <a:pt x="10" y="0"/>
                    <a:pt x="8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1" y="2"/>
                    <a:pt x="0" y="4"/>
                    <a:pt x="1" y="6"/>
                  </a:cubicBezTo>
                  <a:cubicBezTo>
                    <a:pt x="29" y="88"/>
                    <a:pt x="29" y="88"/>
                    <a:pt x="29" y="88"/>
                  </a:cubicBezTo>
                  <a:cubicBezTo>
                    <a:pt x="25" y="88"/>
                    <a:pt x="25" y="88"/>
                    <a:pt x="25" y="88"/>
                  </a:cubicBezTo>
                  <a:cubicBezTo>
                    <a:pt x="23" y="88"/>
                    <a:pt x="22" y="90"/>
                    <a:pt x="22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23">
              <a:extLst>
                <a:ext uri="{FF2B5EF4-FFF2-40B4-BE49-F238E27FC236}">
                  <a16:creationId xmlns:a16="http://schemas.microsoft.com/office/drawing/2014/main" id="{A25A6A85-9DDE-4C13-BC7C-9CD4342B1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6888" y="642937"/>
              <a:ext cx="133350" cy="131763"/>
            </a:xfrm>
            <a:custGeom>
              <a:avLst/>
              <a:gdLst>
                <a:gd name="T0" fmla="*/ 43 w 71"/>
                <a:gd name="T1" fmla="*/ 66 h 71"/>
                <a:gd name="T2" fmla="*/ 67 w 71"/>
                <a:gd name="T3" fmla="*/ 28 h 71"/>
                <a:gd name="T4" fmla="*/ 28 w 71"/>
                <a:gd name="T5" fmla="*/ 4 h 71"/>
                <a:gd name="T6" fmla="*/ 4 w 71"/>
                <a:gd name="T7" fmla="*/ 43 h 71"/>
                <a:gd name="T8" fmla="*/ 43 w 71"/>
                <a:gd name="T9" fmla="*/ 6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43" y="66"/>
                  </a:moveTo>
                  <a:cubicBezTo>
                    <a:pt x="60" y="62"/>
                    <a:pt x="71" y="45"/>
                    <a:pt x="67" y="28"/>
                  </a:cubicBezTo>
                  <a:cubicBezTo>
                    <a:pt x="63" y="11"/>
                    <a:pt x="46" y="0"/>
                    <a:pt x="28" y="4"/>
                  </a:cubicBezTo>
                  <a:cubicBezTo>
                    <a:pt x="11" y="8"/>
                    <a:pt x="0" y="25"/>
                    <a:pt x="4" y="43"/>
                  </a:cubicBezTo>
                  <a:cubicBezTo>
                    <a:pt x="8" y="60"/>
                    <a:pt x="26" y="71"/>
                    <a:pt x="4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24">
              <a:extLst>
                <a:ext uri="{FF2B5EF4-FFF2-40B4-BE49-F238E27FC236}">
                  <a16:creationId xmlns:a16="http://schemas.microsoft.com/office/drawing/2014/main" id="{66099FFF-F25A-4609-ABE5-B9B5F8DA3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808037"/>
              <a:ext cx="211138" cy="84138"/>
            </a:xfrm>
            <a:custGeom>
              <a:avLst/>
              <a:gdLst>
                <a:gd name="T0" fmla="*/ 92 w 114"/>
                <a:gd name="T1" fmla="*/ 30 h 45"/>
                <a:gd name="T2" fmla="*/ 112 w 114"/>
                <a:gd name="T3" fmla="*/ 13 h 45"/>
                <a:gd name="T4" fmla="*/ 109 w 114"/>
                <a:gd name="T5" fmla="*/ 2 h 45"/>
                <a:gd name="T6" fmla="*/ 104 w 114"/>
                <a:gd name="T7" fmla="*/ 0 h 45"/>
                <a:gd name="T8" fmla="*/ 97 w 114"/>
                <a:gd name="T9" fmla="*/ 4 h 45"/>
                <a:gd name="T10" fmla="*/ 97 w 114"/>
                <a:gd name="T11" fmla="*/ 4 h 45"/>
                <a:gd name="T12" fmla="*/ 97 w 114"/>
                <a:gd name="T13" fmla="*/ 4 h 45"/>
                <a:gd name="T14" fmla="*/ 97 w 114"/>
                <a:gd name="T15" fmla="*/ 4 h 45"/>
                <a:gd name="T16" fmla="*/ 97 w 114"/>
                <a:gd name="T17" fmla="*/ 4 h 45"/>
                <a:gd name="T18" fmla="*/ 80 w 114"/>
                <a:gd name="T19" fmla="*/ 17 h 45"/>
                <a:gd name="T20" fmla="*/ 77 w 114"/>
                <a:gd name="T21" fmla="*/ 18 h 45"/>
                <a:gd name="T22" fmla="*/ 26 w 114"/>
                <a:gd name="T23" fmla="*/ 28 h 45"/>
                <a:gd name="T24" fmla="*/ 9 w 114"/>
                <a:gd name="T25" fmla="*/ 27 h 45"/>
                <a:gd name="T26" fmla="*/ 9 w 114"/>
                <a:gd name="T27" fmla="*/ 27 h 45"/>
                <a:gd name="T28" fmla="*/ 0 w 114"/>
                <a:gd name="T29" fmla="*/ 35 h 45"/>
                <a:gd name="T30" fmla="*/ 8 w 114"/>
                <a:gd name="T31" fmla="*/ 44 h 45"/>
                <a:gd name="T32" fmla="*/ 26 w 114"/>
                <a:gd name="T33" fmla="*/ 45 h 45"/>
                <a:gd name="T34" fmla="*/ 26 w 114"/>
                <a:gd name="T35" fmla="*/ 45 h 45"/>
                <a:gd name="T36" fmla="*/ 80 w 114"/>
                <a:gd name="T37" fmla="*/ 36 h 45"/>
                <a:gd name="T38" fmla="*/ 92 w 114"/>
                <a:gd name="T39" fmla="*/ 3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45">
                  <a:moveTo>
                    <a:pt x="92" y="30"/>
                  </a:moveTo>
                  <a:cubicBezTo>
                    <a:pt x="105" y="22"/>
                    <a:pt x="111" y="14"/>
                    <a:pt x="112" y="13"/>
                  </a:cubicBezTo>
                  <a:cubicBezTo>
                    <a:pt x="114" y="10"/>
                    <a:pt x="113" y="4"/>
                    <a:pt x="109" y="2"/>
                  </a:cubicBezTo>
                  <a:cubicBezTo>
                    <a:pt x="108" y="1"/>
                    <a:pt x="106" y="0"/>
                    <a:pt x="104" y="0"/>
                  </a:cubicBezTo>
                  <a:cubicBezTo>
                    <a:pt x="102" y="0"/>
                    <a:pt x="99" y="1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6" y="6"/>
                    <a:pt x="91" y="11"/>
                    <a:pt x="80" y="17"/>
                  </a:cubicBezTo>
                  <a:cubicBezTo>
                    <a:pt x="79" y="17"/>
                    <a:pt x="78" y="18"/>
                    <a:pt x="77" y="18"/>
                  </a:cubicBezTo>
                  <a:cubicBezTo>
                    <a:pt x="63" y="24"/>
                    <a:pt x="46" y="28"/>
                    <a:pt x="26" y="28"/>
                  </a:cubicBezTo>
                  <a:cubicBezTo>
                    <a:pt x="21" y="28"/>
                    <a:pt x="15" y="27"/>
                    <a:pt x="9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4" y="27"/>
                    <a:pt x="0" y="30"/>
                    <a:pt x="0" y="35"/>
                  </a:cubicBezTo>
                  <a:cubicBezTo>
                    <a:pt x="0" y="40"/>
                    <a:pt x="3" y="44"/>
                    <a:pt x="8" y="44"/>
                  </a:cubicBezTo>
                  <a:cubicBezTo>
                    <a:pt x="14" y="45"/>
                    <a:pt x="20" y="45"/>
                    <a:pt x="26" y="45"/>
                  </a:cubicBezTo>
                  <a:cubicBezTo>
                    <a:pt x="26" y="45"/>
                    <a:pt x="26" y="45"/>
                    <a:pt x="26" y="45"/>
                  </a:cubicBezTo>
                  <a:cubicBezTo>
                    <a:pt x="50" y="45"/>
                    <a:pt x="68" y="41"/>
                    <a:pt x="80" y="36"/>
                  </a:cubicBezTo>
                  <a:cubicBezTo>
                    <a:pt x="85" y="34"/>
                    <a:pt x="89" y="32"/>
                    <a:pt x="92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25">
              <a:extLst>
                <a:ext uri="{FF2B5EF4-FFF2-40B4-BE49-F238E27FC236}">
                  <a16:creationId xmlns:a16="http://schemas.microsoft.com/office/drawing/2014/main" id="{339EC371-5AD6-4519-9341-45F2AF5D0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0225" y="1066799"/>
              <a:ext cx="196850" cy="146050"/>
            </a:xfrm>
            <a:custGeom>
              <a:avLst/>
              <a:gdLst>
                <a:gd name="T0" fmla="*/ 0 w 124"/>
                <a:gd name="T1" fmla="*/ 92 h 92"/>
                <a:gd name="T2" fmla="*/ 124 w 124"/>
                <a:gd name="T3" fmla="*/ 92 h 92"/>
                <a:gd name="T4" fmla="*/ 108 w 124"/>
                <a:gd name="T5" fmla="*/ 0 h 92"/>
                <a:gd name="T6" fmla="*/ 17 w 124"/>
                <a:gd name="T7" fmla="*/ 0 h 92"/>
                <a:gd name="T8" fmla="*/ 0 w 124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92">
                  <a:moveTo>
                    <a:pt x="0" y="92"/>
                  </a:moveTo>
                  <a:lnTo>
                    <a:pt x="124" y="92"/>
                  </a:lnTo>
                  <a:lnTo>
                    <a:pt x="108" y="0"/>
                  </a:lnTo>
                  <a:lnTo>
                    <a:pt x="17" y="0"/>
                  </a:lnTo>
                  <a:lnTo>
                    <a:pt x="0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1" name="文本框 10">
            <a:extLst>
              <a:ext uri="{FF2B5EF4-FFF2-40B4-BE49-F238E27FC236}">
                <a16:creationId xmlns:a16="http://schemas.microsoft.com/office/drawing/2014/main" id="{30D052D7-E1CC-4E79-817C-F8D98AE9D903}"/>
              </a:ext>
            </a:extLst>
          </p:cNvPr>
          <p:cNvSpPr txBox="1"/>
          <p:nvPr/>
        </p:nvSpPr>
        <p:spPr>
          <a:xfrm>
            <a:off x="3990975" y="3414238"/>
            <a:ext cx="6109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8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如果有小标题，小标题的字应当足够小并且能够看得清，最好不要超过一行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1B16A7B-5148-4050-B045-29AE5EE3860B}"/>
              </a:ext>
            </a:extLst>
          </p:cNvPr>
          <p:cNvSpPr/>
          <p:nvPr/>
        </p:nvSpPr>
        <p:spPr>
          <a:xfrm>
            <a:off x="3990975" y="3414238"/>
            <a:ext cx="6362700" cy="307777"/>
          </a:xfrm>
          <a:prstGeom prst="rect">
            <a:avLst/>
          </a:prstGeom>
          <a:gradFill>
            <a:gsLst>
              <a:gs pos="0">
                <a:schemeClr val="bg1">
                  <a:alpha val="34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596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36F703A-D6FA-4736-9602-9EE3196A0601}"/>
              </a:ext>
            </a:extLst>
          </p:cNvPr>
          <p:cNvSpPr txBox="1"/>
          <p:nvPr/>
        </p:nvSpPr>
        <p:spPr>
          <a:xfrm>
            <a:off x="5372373" y="1398998"/>
            <a:ext cx="3632726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演讲环境，观众注意力在演讲者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章节封面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9344445-F1B5-4684-A5A6-06B32E40DBB9}"/>
              </a:ext>
            </a:extLst>
          </p:cNvPr>
          <p:cNvSpPr/>
          <p:nvPr/>
        </p:nvSpPr>
        <p:spPr>
          <a:xfrm>
            <a:off x="899119" y="624272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纯标题</a:t>
            </a:r>
            <a:endParaRPr lang="en-US" altLang="zh-CN" sz="2800" dirty="0">
              <a:solidFill>
                <a:schemeClr val="tx1">
                  <a:lumMod val="65000"/>
                  <a:lumOff val="3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80AE650-A805-459C-9535-431EBA6E8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246" y="1509834"/>
            <a:ext cx="3632727" cy="204340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4C2A7EE3-5D52-45A2-9ACC-D9ADD9A5B6CA}"/>
              </a:ext>
            </a:extLst>
          </p:cNvPr>
          <p:cNvSpPr txBox="1"/>
          <p:nvPr/>
        </p:nvSpPr>
        <p:spPr>
          <a:xfrm>
            <a:off x="5372373" y="3086025"/>
            <a:ext cx="6599884" cy="1705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Tips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视觉对齐，而不是物理对齐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耐心处理细节，越是简单的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美观程度越是取决于这些细节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黑底白字比白底黑字更加醒目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A48EA04-D4C5-422C-B7AC-1336D89283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246" y="3730914"/>
            <a:ext cx="3632728" cy="204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7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>
            <a:extLst>
              <a:ext uri="{FF2B5EF4-FFF2-40B4-BE49-F238E27FC236}">
                <a16:creationId xmlns:a16="http://schemas.microsoft.com/office/drawing/2014/main" id="{3534D13A-5F39-4A01-BC25-61B99F945E96}"/>
              </a:ext>
            </a:extLst>
          </p:cNvPr>
          <p:cNvGrpSpPr/>
          <p:nvPr/>
        </p:nvGrpSpPr>
        <p:grpSpPr>
          <a:xfrm>
            <a:off x="4277228" y="2751471"/>
            <a:ext cx="3637543" cy="677529"/>
            <a:chOff x="4233930" y="2532671"/>
            <a:chExt cx="3087275" cy="575035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D3DC234-5997-4553-A73D-1777A71C7157}"/>
                </a:ext>
              </a:extLst>
            </p:cNvPr>
            <p:cNvSpPr/>
            <p:nvPr/>
          </p:nvSpPr>
          <p:spPr>
            <a:xfrm>
              <a:off x="4233930" y="2532671"/>
              <a:ext cx="575035" cy="57503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5DEDD395-0D77-4FAA-85F8-0837C4AED615}"/>
                </a:ext>
              </a:extLst>
            </p:cNvPr>
            <p:cNvSpPr/>
            <p:nvPr/>
          </p:nvSpPr>
          <p:spPr>
            <a:xfrm>
              <a:off x="5072915" y="2532671"/>
              <a:ext cx="575035" cy="57503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0F583942-9E34-4A50-8793-1C76378434EB}"/>
                </a:ext>
              </a:extLst>
            </p:cNvPr>
            <p:cNvSpPr/>
            <p:nvPr/>
          </p:nvSpPr>
          <p:spPr>
            <a:xfrm>
              <a:off x="5911900" y="2532671"/>
              <a:ext cx="575035" cy="57503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4A96C595-06FF-447D-9F50-D17347D924CC}"/>
                </a:ext>
              </a:extLst>
            </p:cNvPr>
            <p:cNvSpPr/>
            <p:nvPr/>
          </p:nvSpPr>
          <p:spPr>
            <a:xfrm>
              <a:off x="6746170" y="2532671"/>
              <a:ext cx="575035" cy="57503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矩形 11">
            <a:extLst>
              <a:ext uri="{FF2B5EF4-FFF2-40B4-BE49-F238E27FC236}">
                <a16:creationId xmlns:a16="http://schemas.microsoft.com/office/drawing/2014/main" id="{656ED26C-4C53-46A1-9AD0-CCDEE6CB18C7}"/>
              </a:ext>
            </a:extLst>
          </p:cNvPr>
          <p:cNvSpPr/>
          <p:nvPr/>
        </p:nvSpPr>
        <p:spPr>
          <a:xfrm>
            <a:off x="3679896" y="3802675"/>
            <a:ext cx="2903900" cy="8837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2B4AB0C-7491-4890-BDF2-0573FB42CC8A}"/>
              </a:ext>
            </a:extLst>
          </p:cNvPr>
          <p:cNvSpPr/>
          <p:nvPr/>
        </p:nvSpPr>
        <p:spPr>
          <a:xfrm>
            <a:off x="3679896" y="3607850"/>
            <a:ext cx="4813355" cy="942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920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36F703A-D6FA-4736-9602-9EE3196A0601}"/>
              </a:ext>
            </a:extLst>
          </p:cNvPr>
          <p:cNvSpPr txBox="1"/>
          <p:nvPr/>
        </p:nvSpPr>
        <p:spPr>
          <a:xfrm>
            <a:off x="6831717" y="2680354"/>
            <a:ext cx="3632726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演讲环境，观众注意力在演讲者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章节封面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9344445-F1B5-4684-A5A6-06B32E40DBB9}"/>
              </a:ext>
            </a:extLst>
          </p:cNvPr>
          <p:cNvSpPr/>
          <p:nvPr/>
        </p:nvSpPr>
        <p:spPr>
          <a:xfrm>
            <a:off x="5360283" y="66121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纯标题</a:t>
            </a:r>
            <a:endParaRPr lang="en-US" altLang="zh-CN" sz="2800" dirty="0">
              <a:solidFill>
                <a:schemeClr val="tx1">
                  <a:lumMod val="65000"/>
                  <a:lumOff val="3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80AE650-A805-459C-9535-431EBA6E8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71" y="2118379"/>
            <a:ext cx="4659984" cy="262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3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s://timgsa.baidu.com/timg?image&amp;quality=80&amp;size=b9999_10000&amp;sec=1512256628854&amp;di=37bbcaafa10ca80e4e639a8b840e9e9b&amp;imgtype=0&amp;src=http%3A%2F%2Fwww.winamz.com%2Fdata%2Fupload%2Farticle%2F201610%2Ff_88287341f375459b5b920ac5be64e4ab276b657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2" t="13296" r="7494" b="8387"/>
          <a:stretch/>
        </p:blipFill>
        <p:spPr bwMode="auto">
          <a:xfrm>
            <a:off x="-38100" y="0"/>
            <a:ext cx="12268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53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996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0555"/>
            <a:ext cx="12192000" cy="741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74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7715"/>
            <a:ext cx="12192000" cy="799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80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41"/>
            <a:ext cx="12188730" cy="685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4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192000" cy="81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46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3874</TotalTime>
  <Words>242</Words>
  <Application>Microsoft Office PowerPoint</Application>
  <PresentationFormat>宽屏</PresentationFormat>
  <Paragraphs>38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等线</vt:lpstr>
      <vt:lpstr>等线 Light</vt:lpstr>
      <vt:lpstr>华文中宋</vt:lpstr>
      <vt:lpstr>思源黑体 CN Bold</vt:lpstr>
      <vt:lpstr>思源黑体 CN ExtraLight</vt:lpstr>
      <vt:lpstr>思源黑体 CN Medium</vt:lpstr>
      <vt:lpstr>思源黑体 CN Normal</vt:lpstr>
      <vt:lpstr>宋体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101</cp:revision>
  <dcterms:created xsi:type="dcterms:W3CDTF">2018-08-23T10:08:30Z</dcterms:created>
  <dcterms:modified xsi:type="dcterms:W3CDTF">2018-11-23T09:14:35Z</dcterms:modified>
</cp:coreProperties>
</file>