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307" r:id="rId4"/>
    <p:sldId id="277" r:id="rId5"/>
    <p:sldId id="358" r:id="rId6"/>
    <p:sldId id="359" r:id="rId7"/>
    <p:sldId id="360" r:id="rId8"/>
    <p:sldId id="303" r:id="rId9"/>
    <p:sldId id="328" r:id="rId10"/>
    <p:sldId id="300" r:id="rId11"/>
    <p:sldId id="357"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CBAD"/>
    <a:srgbClr val="D96161"/>
    <a:srgbClr val="E9A5A5"/>
    <a:srgbClr val="749077"/>
    <a:srgbClr val="9E9E9F"/>
    <a:srgbClr val="404040"/>
    <a:srgbClr val="000000"/>
    <a:srgbClr val="3F4052"/>
    <a:srgbClr val="161617"/>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3" autoAdjust="0"/>
    <p:restoredTop sz="94660"/>
  </p:normalViewPr>
  <p:slideViewPr>
    <p:cSldViewPr snapToGrid="0" showGuides="1">
      <p:cViewPr varScale="1">
        <p:scale>
          <a:sx n="102" d="100"/>
          <a:sy n="102" d="100"/>
        </p:scale>
        <p:origin x="126" y="4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9ADAD8-A299-4F81-9681-841D3765C802}" type="datetimeFigureOut">
              <a:rPr lang="zh-CN" altLang="en-US" smtClean="0"/>
              <a:t>2018/11/26/Mon</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C2756F-AF8A-4DAA-AA38-9DF4740DEAA2}" type="slidenum">
              <a:rPr lang="zh-CN" altLang="en-US" smtClean="0"/>
              <a:t>‹#›</a:t>
            </a:fld>
            <a:endParaRPr lang="zh-CN" altLang="en-US"/>
          </a:p>
        </p:txBody>
      </p:sp>
    </p:spTree>
    <p:extLst>
      <p:ext uri="{BB962C8B-B14F-4D97-AF65-F5344CB8AC3E}">
        <p14:creationId xmlns:p14="http://schemas.microsoft.com/office/powerpoint/2010/main" val="383681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A94547-B751-47D3-BE12-6646377B9839}" type="slidenum">
              <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312020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A94547-B751-47D3-BE12-6646377B9839}" type="slidenum">
              <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533881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C920E0-9C34-4283-B8EA-3F9565A177B7}"/>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F9701C47-7CBA-4512-AAD9-5FD3ADC4B8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05F75EEF-DDE2-40D6-953F-27EDC78E3CD3}"/>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1A297AF4-8355-4F26-B668-DE1BEFA0B71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24D8B2C-E155-4D17-ADB9-74D48474A198}"/>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54799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194C85-B3F3-40E4-A561-D827E54F582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EE8FDC9-5CE6-4618-A9DB-FF7D3D7F55CD}"/>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22096D6-71C3-4DC9-9E97-43D3EA44F2A6}"/>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384DABD6-F6C6-4754-9337-9ECB7AB2DE6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6E43781-8398-4ED5-849B-1BE59C6AA77A}"/>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6837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6282175-AF37-4DDC-BD92-CC40B35312E7}"/>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2C8B7583-185C-472C-93B4-8AF3A04BE24B}"/>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9FC4549-3C1E-478D-9079-C3CE58398D83}"/>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7487D6E0-126C-47F2-9AEB-FEE1B3918F6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1A31D2E-67BB-43C2-9B90-B733102CBE82}"/>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89525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03676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068126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78770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923440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00097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54504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420986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11717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F0D1DB-6051-4845-9D11-5CB3A605E13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A7EA347-C6AA-4C89-9452-3DFE3F9FD83A}"/>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C33C57A-1A6D-4BB4-AA82-23149EC08F76}"/>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2577F9B3-925D-4068-B044-A2D64DE9F46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BB27EA1-FD1A-4FD7-B7AC-EBE02773CB2C}"/>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2809504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21951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94936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34507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DC431A-1B76-4CCF-A6F6-01572379FDAF}"/>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CD0B269F-47F3-4B10-8F9F-F61208EA93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2A764BD8-A821-443B-A902-06E054F006D4}"/>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BC9B7A2C-601A-45F5-AA2C-32387E07E83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0505BD0-F073-4757-B44C-61D27EE872EA}"/>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58548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233DDF-BE99-4A25-ADA8-F4A63B9398B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B3A09F5-91E6-4050-80F4-7D8C365724EA}"/>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49D9E8CF-561C-4D81-B8D8-FC0C0F126727}"/>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96A2F55A-C150-41A2-B5B9-C85F222EC11E}"/>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6" name="页脚占位符 5">
            <a:extLst>
              <a:ext uri="{FF2B5EF4-FFF2-40B4-BE49-F238E27FC236}">
                <a16:creationId xmlns:a16="http://schemas.microsoft.com/office/drawing/2014/main" id="{3F8FEE5B-92DA-4CC7-BBE4-A9A718E813C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E4F9AAE-387B-4C87-B5F7-90FC379FD5BC}"/>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073931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A61018-9C3C-44F5-AA42-36C7A17DBFAE}"/>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17C6EB7-3B7C-48CD-B0FF-71EC29E08D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69E5418D-64FF-47DC-BBE1-3319FB252E39}"/>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404D7378-4CB1-47DD-BF34-D0B3916834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D9EDD54C-E857-40C2-B99E-819A00602800}"/>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58CA238C-A1DD-487B-8D42-EFE3DAE5492E}"/>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8" name="页脚占位符 7">
            <a:extLst>
              <a:ext uri="{FF2B5EF4-FFF2-40B4-BE49-F238E27FC236}">
                <a16:creationId xmlns:a16="http://schemas.microsoft.com/office/drawing/2014/main" id="{886FED72-2A99-45AE-9935-564B75674EE5}"/>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5485435-314B-4491-A881-3E82B94073BD}"/>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3440814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F1B776-9C23-46E0-8395-494F1D457466}"/>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2E4DEDE8-5E00-42E0-897C-EBF6AD685408}"/>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4" name="页脚占位符 3">
            <a:extLst>
              <a:ext uri="{FF2B5EF4-FFF2-40B4-BE49-F238E27FC236}">
                <a16:creationId xmlns:a16="http://schemas.microsoft.com/office/drawing/2014/main" id="{7EB5402E-B247-4626-AF26-031A1628988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6150A918-98DE-41EE-92A3-E780602A38F0}"/>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721973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A2302CB8-95AF-4B32-A7AE-2D6B42776FA0}"/>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3" name="页脚占位符 2">
            <a:extLst>
              <a:ext uri="{FF2B5EF4-FFF2-40B4-BE49-F238E27FC236}">
                <a16:creationId xmlns:a16="http://schemas.microsoft.com/office/drawing/2014/main" id="{04F130D2-C692-4E1E-99E2-A59443B6DC01}"/>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0325C49-6657-41EA-8089-C59F423066EE}"/>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789784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BD6DE1-0601-4EC4-80B9-B31AC1575C3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15174457-6AE9-4EF8-863D-0559488C13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4238A40F-94F0-4AF9-A906-4BAF73CCD5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8384869E-E5FB-4BC6-A757-082A3359302D}"/>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6" name="页脚占位符 5">
            <a:extLst>
              <a:ext uri="{FF2B5EF4-FFF2-40B4-BE49-F238E27FC236}">
                <a16:creationId xmlns:a16="http://schemas.microsoft.com/office/drawing/2014/main" id="{EE6E7024-4505-428F-8F4F-FDED01E39B0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F2F56E1-2890-4A70-870C-1E3EE62231C8}"/>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433452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922F6C-578F-4C30-A421-000D2BAA6F3C}"/>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3B086663-4725-4AD0-9305-A19D9C09F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F68B0BEB-7742-4E42-BF5A-B8B319135B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278BBA8-C44E-4793-9E03-91B916ABEFF5}"/>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6" name="页脚占位符 5">
            <a:extLst>
              <a:ext uri="{FF2B5EF4-FFF2-40B4-BE49-F238E27FC236}">
                <a16:creationId xmlns:a16="http://schemas.microsoft.com/office/drawing/2014/main" id="{12BCB610-0628-4A99-AB48-5D93E0FC9A0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823B773-8D42-4E68-913E-1084F33FF551}"/>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631841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C550187A-A967-4731-B2E6-8A5B8B4BDD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E9ACCE1F-6D61-4AD1-AD58-E179502CF3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B83E56F-76B6-4F5C-9B86-60B1E033AD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1B551167-47E9-4191-8B35-F18538FC3F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F4E95A29-9905-46B2-B873-5A178AD172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76864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5723066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baike.baidu.com/pic/SWOT%E5%88%86%E6%9E%90%E6%B3%95/150223/0/d4239b351a73935591ef3950?fr=lemma&amp;ct=single"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baike.baidu.com/pic/SWOT%E5%88%86%E6%9E%90%E6%B3%95/150223/0/d4239b351a73935591ef3950?fr=lemma&amp;ct=single"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baike.baidu.com/pic/SWOT%E5%88%86%E6%9E%90%E6%B3%95/150223/0/d4239b351a73935591ef3950?fr=lemma&amp;ct=single"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https://baike.baidu.com/pic/SWOT%E5%88%86%E6%9E%90%E6%B3%95/150223/0/d4239b351a73935591ef3950?fr=lemma&amp;ct=single"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4000"/>
            <a:lum/>
          </a:blip>
          <a:srcRect/>
          <a:stretch>
            <a:fillRect t="-13000" b="-13000"/>
          </a:stretch>
        </a:blipFill>
        <a:effectLst/>
      </p:bgPr>
    </p:bg>
    <p:spTree>
      <p:nvGrpSpPr>
        <p:cNvPr id="1" name=""/>
        <p:cNvGrpSpPr/>
        <p:nvPr/>
      </p:nvGrpSpPr>
      <p:grpSpPr>
        <a:xfrm>
          <a:off x="0" y="0"/>
          <a:ext cx="0" cy="0"/>
          <a:chOff x="0" y="0"/>
          <a:chExt cx="0" cy="0"/>
        </a:xfrm>
      </p:grpSpPr>
      <p:sp>
        <p:nvSpPr>
          <p:cNvPr id="17" name="矩形 16">
            <a:extLst>
              <a:ext uri="{FF2B5EF4-FFF2-40B4-BE49-F238E27FC236}">
                <a16:creationId xmlns:a16="http://schemas.microsoft.com/office/drawing/2014/main" id="{4E154123-DEBA-47B9-9722-AD3161CFD623}"/>
              </a:ext>
            </a:extLst>
          </p:cNvPr>
          <p:cNvSpPr/>
          <p:nvPr/>
        </p:nvSpPr>
        <p:spPr>
          <a:xfrm>
            <a:off x="2040735" y="2708991"/>
            <a:ext cx="7861954" cy="1128740"/>
          </a:xfrm>
          <a:prstGeom prst="rect">
            <a:avLst/>
          </a:prstGeom>
          <a:gradFill flip="none" rotWithShape="1">
            <a:gsLst>
              <a:gs pos="0">
                <a:schemeClr val="bg1">
                  <a:alpha val="0"/>
                </a:schemeClr>
              </a:gs>
              <a:gs pos="69000">
                <a:schemeClr val="bg1">
                  <a:alpha val="91000"/>
                </a:schemeClr>
              </a:gs>
              <a:gs pos="27000">
                <a:schemeClr val="bg1">
                  <a:alpha val="88000"/>
                </a:schemeClr>
              </a:gs>
              <a:gs pos="100000">
                <a:schemeClr val="bg1">
                  <a:alpha val="0"/>
                </a:schemeClr>
              </a:gs>
            </a:gsLst>
            <a:lin ang="0" scaled="1"/>
            <a:tileRect/>
          </a:gradFill>
          <a:ln>
            <a:noFill/>
          </a:ln>
          <a:effectLst>
            <a:outerShdw blurRad="50800" dist="38100" dir="27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a:extLst>
              <a:ext uri="{FF2B5EF4-FFF2-40B4-BE49-F238E27FC236}">
                <a16:creationId xmlns:a16="http://schemas.microsoft.com/office/drawing/2014/main" id="{E5193BB7-1C61-488D-BD42-2894373D0663}"/>
              </a:ext>
            </a:extLst>
          </p:cNvPr>
          <p:cNvSpPr txBox="1"/>
          <p:nvPr/>
        </p:nvSpPr>
        <p:spPr>
          <a:xfrm>
            <a:off x="5289503" y="3233905"/>
            <a:ext cx="4096345" cy="584775"/>
          </a:xfrm>
          <a:prstGeom prst="rect">
            <a:avLst/>
          </a:prstGeom>
          <a:noFill/>
          <a:effectLst/>
        </p:spPr>
        <p:txBody>
          <a:bodyPr wrap="square" rtlCol="0">
            <a:spAutoFit/>
          </a:bodyPr>
          <a:lstStyle/>
          <a:p>
            <a:r>
              <a:rPr lang="zh-CN" altLang="en-US" sz="3200" dirty="0">
                <a:solidFill>
                  <a:schemeClr val="tx1">
                    <a:lumMod val="65000"/>
                    <a:lumOff val="35000"/>
                  </a:schemeClr>
                </a:solidFill>
                <a:latin typeface="思源黑体 CN Normal" panose="020B0400000000000000" pitchFamily="34" charset="-122"/>
                <a:ea typeface="思源黑体 CN Normal" panose="020B0400000000000000" pitchFamily="34" charset="-122"/>
              </a:rPr>
              <a:t>并列式排版</a:t>
            </a:r>
            <a:endParaRPr lang="en-US" altLang="zh-CN" sz="32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sp>
        <p:nvSpPr>
          <p:cNvPr id="7" name="矩形 6">
            <a:extLst>
              <a:ext uri="{FF2B5EF4-FFF2-40B4-BE49-F238E27FC236}">
                <a16:creationId xmlns:a16="http://schemas.microsoft.com/office/drawing/2014/main" id="{5B2603DE-E4D6-452E-B1E9-F732BA442742}"/>
              </a:ext>
            </a:extLst>
          </p:cNvPr>
          <p:cNvSpPr/>
          <p:nvPr/>
        </p:nvSpPr>
        <p:spPr>
          <a:xfrm>
            <a:off x="5279976" y="2718950"/>
            <a:ext cx="2068195" cy="506164"/>
          </a:xfrm>
          <a:prstGeom prst="rect">
            <a:avLst/>
          </a:prstGeom>
          <a:effectLst/>
        </p:spPr>
        <p:txBody>
          <a:bodyPr wrap="none">
            <a:spAutoFit/>
          </a:bodyPr>
          <a:lstStyle/>
          <a:p>
            <a:pPr algn="r">
              <a:lnSpc>
                <a:spcPct val="150000"/>
              </a:lnSpc>
            </a:pPr>
            <a:r>
              <a:rPr lang="zh-CN" altLang="en-US" sz="2000" dirty="0">
                <a:solidFill>
                  <a:schemeClr val="tx1">
                    <a:lumMod val="65000"/>
                    <a:lumOff val="35000"/>
                  </a:schemeClr>
                </a:solidFill>
                <a:latin typeface="思源黑体 CN Normal" panose="020B0400000000000000" pitchFamily="34" charset="-122"/>
                <a:ea typeface="思源黑体 CN Normal" panose="020B0400000000000000" pitchFamily="34" charset="-122"/>
              </a:rPr>
              <a:t>设计篇</a:t>
            </a:r>
            <a:r>
              <a:rPr lang="en-US" altLang="zh-CN" sz="2000" dirty="0">
                <a:solidFill>
                  <a:schemeClr val="tx1">
                    <a:lumMod val="65000"/>
                    <a:lumOff val="35000"/>
                  </a:schemeClr>
                </a:solidFill>
                <a:latin typeface="思源黑体 CN Normal" panose="020B0400000000000000" pitchFamily="34" charset="-122"/>
                <a:ea typeface="思源黑体 CN Normal" panose="020B0400000000000000" pitchFamily="34" charset="-122"/>
              </a:rPr>
              <a:t>-</a:t>
            </a:r>
            <a:r>
              <a:rPr lang="zh-CN" altLang="en-US" sz="2000" dirty="0">
                <a:solidFill>
                  <a:schemeClr val="tx1">
                    <a:lumMod val="65000"/>
                    <a:lumOff val="35000"/>
                  </a:schemeClr>
                </a:solidFill>
                <a:latin typeface="思源黑体 CN Normal" panose="020B0400000000000000" pitchFamily="34" charset="-122"/>
                <a:ea typeface="思源黑体 CN Normal" panose="020B0400000000000000" pitchFamily="34" charset="-122"/>
              </a:rPr>
              <a:t>版式设计</a:t>
            </a:r>
            <a:endParaRPr lang="en-US" altLang="zh-CN" sz="20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cxnSp>
        <p:nvCxnSpPr>
          <p:cNvPr id="3" name="直接连接符 2">
            <a:extLst>
              <a:ext uri="{FF2B5EF4-FFF2-40B4-BE49-F238E27FC236}">
                <a16:creationId xmlns:a16="http://schemas.microsoft.com/office/drawing/2014/main" id="{4E96C171-EEBE-4E8F-BABA-0E1C16B8C1A4}"/>
              </a:ext>
            </a:extLst>
          </p:cNvPr>
          <p:cNvCxnSpPr>
            <a:cxnSpLocks/>
          </p:cNvCxnSpPr>
          <p:nvPr/>
        </p:nvCxnSpPr>
        <p:spPr>
          <a:xfrm>
            <a:off x="5279977" y="2826210"/>
            <a:ext cx="0" cy="956032"/>
          </a:xfrm>
          <a:prstGeom prst="line">
            <a:avLst/>
          </a:prstGeom>
          <a:ln>
            <a:solidFill>
              <a:schemeClr val="tx1">
                <a:lumMod val="50000"/>
                <a:lumOff val="50000"/>
              </a:schemeClr>
            </a:solidFill>
            <a:prstDash val="lgDash"/>
          </a:ln>
          <a:effectLst/>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a16="http://schemas.microsoft.com/office/drawing/2014/main" id="{2351D4B2-AE9A-4AD5-9A83-7870F4DAF8E1}"/>
              </a:ext>
            </a:extLst>
          </p:cNvPr>
          <p:cNvCxnSpPr>
            <a:cxnSpLocks/>
          </p:cNvCxnSpPr>
          <p:nvPr/>
        </p:nvCxnSpPr>
        <p:spPr>
          <a:xfrm>
            <a:off x="5279977" y="3216321"/>
            <a:ext cx="3544730" cy="0"/>
          </a:xfrm>
          <a:prstGeom prst="line">
            <a:avLst/>
          </a:prstGeom>
          <a:ln>
            <a:solidFill>
              <a:schemeClr val="tx1">
                <a:lumMod val="50000"/>
                <a:lumOff val="50000"/>
              </a:schemeClr>
            </a:solidFill>
            <a:prstDash val="lgDash"/>
          </a:ln>
          <a:effectLst/>
        </p:spPr>
        <p:style>
          <a:lnRef idx="1">
            <a:schemeClr val="accent1"/>
          </a:lnRef>
          <a:fillRef idx="0">
            <a:schemeClr val="accent1"/>
          </a:fillRef>
          <a:effectRef idx="0">
            <a:schemeClr val="accent1"/>
          </a:effectRef>
          <a:fontRef idx="minor">
            <a:schemeClr val="tx1"/>
          </a:fontRef>
        </p:style>
      </p:cxnSp>
      <p:grpSp>
        <p:nvGrpSpPr>
          <p:cNvPr id="5" name="组合 4">
            <a:extLst>
              <a:ext uri="{FF2B5EF4-FFF2-40B4-BE49-F238E27FC236}">
                <a16:creationId xmlns:a16="http://schemas.microsoft.com/office/drawing/2014/main" id="{103120A2-336D-4937-9BA5-48ADA509B658}"/>
              </a:ext>
            </a:extLst>
          </p:cNvPr>
          <p:cNvGrpSpPr/>
          <p:nvPr/>
        </p:nvGrpSpPr>
        <p:grpSpPr>
          <a:xfrm>
            <a:off x="4395490" y="2920770"/>
            <a:ext cx="718484" cy="754137"/>
            <a:chOff x="10067925" y="2255837"/>
            <a:chExt cx="515938" cy="584200"/>
          </a:xfrm>
          <a:solidFill>
            <a:schemeClr val="bg1">
              <a:lumMod val="50000"/>
            </a:schemeClr>
          </a:solidFill>
        </p:grpSpPr>
        <p:sp>
          <p:nvSpPr>
            <p:cNvPr id="8" name="Freeform 78">
              <a:extLst>
                <a:ext uri="{FF2B5EF4-FFF2-40B4-BE49-F238E27FC236}">
                  <a16:creationId xmlns:a16="http://schemas.microsoft.com/office/drawing/2014/main" id="{A22BE3D2-10B3-4B22-A4BD-E600C3DD3B77}"/>
                </a:ext>
              </a:extLst>
            </p:cNvPr>
            <p:cNvSpPr>
              <a:spLocks noEditPoints="1"/>
            </p:cNvSpPr>
            <p:nvPr/>
          </p:nvSpPr>
          <p:spPr bwMode="auto">
            <a:xfrm>
              <a:off x="10309225" y="2255837"/>
              <a:ext cx="274638" cy="584200"/>
            </a:xfrm>
            <a:custGeom>
              <a:avLst/>
              <a:gdLst>
                <a:gd name="T0" fmla="*/ 5 w 147"/>
                <a:gd name="T1" fmla="*/ 96 h 314"/>
                <a:gd name="T2" fmla="*/ 5 w 147"/>
                <a:gd name="T3" fmla="*/ 25 h 314"/>
                <a:gd name="T4" fmla="*/ 142 w 147"/>
                <a:gd name="T5" fmla="*/ 25 h 314"/>
                <a:gd name="T6" fmla="*/ 142 w 147"/>
                <a:gd name="T7" fmla="*/ 190 h 314"/>
                <a:gd name="T8" fmla="*/ 5 w 147"/>
                <a:gd name="T9" fmla="*/ 190 h 314"/>
                <a:gd name="T10" fmla="*/ 5 w 147"/>
                <a:gd name="T11" fmla="*/ 128 h 314"/>
                <a:gd name="T12" fmla="*/ 0 w 147"/>
                <a:gd name="T13" fmla="*/ 126 h 314"/>
                <a:gd name="T14" fmla="*/ 0 w 147"/>
                <a:gd name="T15" fmla="*/ 196 h 314"/>
                <a:gd name="T16" fmla="*/ 22 w 147"/>
                <a:gd name="T17" fmla="*/ 196 h 314"/>
                <a:gd name="T18" fmla="*/ 21 w 147"/>
                <a:gd name="T19" fmla="*/ 201 h 314"/>
                <a:gd name="T20" fmla="*/ 11 w 147"/>
                <a:gd name="T21" fmla="*/ 201 h 314"/>
                <a:gd name="T22" fmla="*/ 11 w 147"/>
                <a:gd name="T23" fmla="*/ 213 h 314"/>
                <a:gd name="T24" fmla="*/ 20 w 147"/>
                <a:gd name="T25" fmla="*/ 213 h 314"/>
                <a:gd name="T26" fmla="*/ 5 w 147"/>
                <a:gd name="T27" fmla="*/ 312 h 314"/>
                <a:gd name="T28" fmla="*/ 17 w 147"/>
                <a:gd name="T29" fmla="*/ 314 h 314"/>
                <a:gd name="T30" fmla="*/ 32 w 147"/>
                <a:gd name="T31" fmla="*/ 213 h 314"/>
                <a:gd name="T32" fmla="*/ 67 w 147"/>
                <a:gd name="T33" fmla="*/ 213 h 314"/>
                <a:gd name="T34" fmla="*/ 67 w 147"/>
                <a:gd name="T35" fmla="*/ 223 h 314"/>
                <a:gd name="T36" fmla="*/ 79 w 147"/>
                <a:gd name="T37" fmla="*/ 223 h 314"/>
                <a:gd name="T38" fmla="*/ 79 w 147"/>
                <a:gd name="T39" fmla="*/ 213 h 314"/>
                <a:gd name="T40" fmla="*/ 114 w 147"/>
                <a:gd name="T41" fmla="*/ 213 h 314"/>
                <a:gd name="T42" fmla="*/ 129 w 147"/>
                <a:gd name="T43" fmla="*/ 314 h 314"/>
                <a:gd name="T44" fmla="*/ 141 w 147"/>
                <a:gd name="T45" fmla="*/ 312 h 314"/>
                <a:gd name="T46" fmla="*/ 126 w 147"/>
                <a:gd name="T47" fmla="*/ 213 h 314"/>
                <a:gd name="T48" fmla="*/ 135 w 147"/>
                <a:gd name="T49" fmla="*/ 213 h 314"/>
                <a:gd name="T50" fmla="*/ 135 w 147"/>
                <a:gd name="T51" fmla="*/ 201 h 314"/>
                <a:gd name="T52" fmla="*/ 125 w 147"/>
                <a:gd name="T53" fmla="*/ 201 h 314"/>
                <a:gd name="T54" fmla="*/ 124 w 147"/>
                <a:gd name="T55" fmla="*/ 196 h 314"/>
                <a:gd name="T56" fmla="*/ 147 w 147"/>
                <a:gd name="T57" fmla="*/ 196 h 314"/>
                <a:gd name="T58" fmla="*/ 147 w 147"/>
                <a:gd name="T59" fmla="*/ 193 h 314"/>
                <a:gd name="T60" fmla="*/ 147 w 147"/>
                <a:gd name="T61" fmla="*/ 19 h 314"/>
                <a:gd name="T62" fmla="*/ 79 w 147"/>
                <a:gd name="T63" fmla="*/ 19 h 314"/>
                <a:gd name="T64" fmla="*/ 79 w 147"/>
                <a:gd name="T65" fmla="*/ 0 h 314"/>
                <a:gd name="T66" fmla="*/ 67 w 147"/>
                <a:gd name="T67" fmla="*/ 0 h 314"/>
                <a:gd name="T68" fmla="*/ 67 w 147"/>
                <a:gd name="T69" fmla="*/ 19 h 314"/>
                <a:gd name="T70" fmla="*/ 0 w 147"/>
                <a:gd name="T71" fmla="*/ 19 h 314"/>
                <a:gd name="T72" fmla="*/ 0 w 147"/>
                <a:gd name="T73" fmla="*/ 92 h 314"/>
                <a:gd name="T74" fmla="*/ 5 w 147"/>
                <a:gd name="T75" fmla="*/ 96 h 314"/>
                <a:gd name="T76" fmla="*/ 34 w 147"/>
                <a:gd name="T77" fmla="*/ 201 h 314"/>
                <a:gd name="T78" fmla="*/ 34 w 147"/>
                <a:gd name="T79" fmla="*/ 196 h 314"/>
                <a:gd name="T80" fmla="*/ 67 w 147"/>
                <a:gd name="T81" fmla="*/ 196 h 314"/>
                <a:gd name="T82" fmla="*/ 67 w 147"/>
                <a:gd name="T83" fmla="*/ 201 h 314"/>
                <a:gd name="T84" fmla="*/ 34 w 147"/>
                <a:gd name="T85" fmla="*/ 201 h 314"/>
                <a:gd name="T86" fmla="*/ 113 w 147"/>
                <a:gd name="T87" fmla="*/ 201 h 314"/>
                <a:gd name="T88" fmla="*/ 79 w 147"/>
                <a:gd name="T89" fmla="*/ 201 h 314"/>
                <a:gd name="T90" fmla="*/ 79 w 147"/>
                <a:gd name="T91" fmla="*/ 196 h 314"/>
                <a:gd name="T92" fmla="*/ 112 w 147"/>
                <a:gd name="T93" fmla="*/ 196 h 314"/>
                <a:gd name="T94" fmla="*/ 113 w 147"/>
                <a:gd name="T95" fmla="*/ 201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47" h="314">
                  <a:moveTo>
                    <a:pt x="5" y="96"/>
                  </a:moveTo>
                  <a:cubicBezTo>
                    <a:pt x="5" y="25"/>
                    <a:pt x="5" y="25"/>
                    <a:pt x="5" y="25"/>
                  </a:cubicBezTo>
                  <a:cubicBezTo>
                    <a:pt x="142" y="25"/>
                    <a:pt x="142" y="25"/>
                    <a:pt x="142" y="25"/>
                  </a:cubicBezTo>
                  <a:cubicBezTo>
                    <a:pt x="142" y="190"/>
                    <a:pt x="142" y="190"/>
                    <a:pt x="142" y="190"/>
                  </a:cubicBezTo>
                  <a:cubicBezTo>
                    <a:pt x="5" y="190"/>
                    <a:pt x="5" y="190"/>
                    <a:pt x="5" y="190"/>
                  </a:cubicBezTo>
                  <a:cubicBezTo>
                    <a:pt x="5" y="128"/>
                    <a:pt x="5" y="128"/>
                    <a:pt x="5" y="128"/>
                  </a:cubicBezTo>
                  <a:cubicBezTo>
                    <a:pt x="4" y="128"/>
                    <a:pt x="2" y="127"/>
                    <a:pt x="0" y="126"/>
                  </a:cubicBezTo>
                  <a:cubicBezTo>
                    <a:pt x="0" y="196"/>
                    <a:pt x="0" y="196"/>
                    <a:pt x="0" y="196"/>
                  </a:cubicBezTo>
                  <a:cubicBezTo>
                    <a:pt x="22" y="196"/>
                    <a:pt x="22" y="196"/>
                    <a:pt x="22" y="196"/>
                  </a:cubicBezTo>
                  <a:cubicBezTo>
                    <a:pt x="21" y="201"/>
                    <a:pt x="21" y="201"/>
                    <a:pt x="21" y="201"/>
                  </a:cubicBezTo>
                  <a:cubicBezTo>
                    <a:pt x="11" y="201"/>
                    <a:pt x="11" y="201"/>
                    <a:pt x="11" y="201"/>
                  </a:cubicBezTo>
                  <a:cubicBezTo>
                    <a:pt x="11" y="213"/>
                    <a:pt x="11" y="213"/>
                    <a:pt x="11" y="213"/>
                  </a:cubicBezTo>
                  <a:cubicBezTo>
                    <a:pt x="20" y="213"/>
                    <a:pt x="20" y="213"/>
                    <a:pt x="20" y="213"/>
                  </a:cubicBezTo>
                  <a:cubicBezTo>
                    <a:pt x="5" y="312"/>
                    <a:pt x="5" y="312"/>
                    <a:pt x="5" y="312"/>
                  </a:cubicBezTo>
                  <a:cubicBezTo>
                    <a:pt x="17" y="314"/>
                    <a:pt x="17" y="314"/>
                    <a:pt x="17" y="314"/>
                  </a:cubicBezTo>
                  <a:cubicBezTo>
                    <a:pt x="32" y="213"/>
                    <a:pt x="32" y="213"/>
                    <a:pt x="32" y="213"/>
                  </a:cubicBezTo>
                  <a:cubicBezTo>
                    <a:pt x="67" y="213"/>
                    <a:pt x="67" y="213"/>
                    <a:pt x="67" y="213"/>
                  </a:cubicBezTo>
                  <a:cubicBezTo>
                    <a:pt x="67" y="223"/>
                    <a:pt x="67" y="223"/>
                    <a:pt x="67" y="223"/>
                  </a:cubicBezTo>
                  <a:cubicBezTo>
                    <a:pt x="79" y="223"/>
                    <a:pt x="79" y="223"/>
                    <a:pt x="79" y="223"/>
                  </a:cubicBezTo>
                  <a:cubicBezTo>
                    <a:pt x="79" y="213"/>
                    <a:pt x="79" y="213"/>
                    <a:pt x="79" y="213"/>
                  </a:cubicBezTo>
                  <a:cubicBezTo>
                    <a:pt x="114" y="213"/>
                    <a:pt x="114" y="213"/>
                    <a:pt x="114" y="213"/>
                  </a:cubicBezTo>
                  <a:cubicBezTo>
                    <a:pt x="129" y="314"/>
                    <a:pt x="129" y="314"/>
                    <a:pt x="129" y="314"/>
                  </a:cubicBezTo>
                  <a:cubicBezTo>
                    <a:pt x="141" y="312"/>
                    <a:pt x="141" y="312"/>
                    <a:pt x="141" y="312"/>
                  </a:cubicBezTo>
                  <a:cubicBezTo>
                    <a:pt x="126" y="213"/>
                    <a:pt x="126" y="213"/>
                    <a:pt x="126" y="213"/>
                  </a:cubicBezTo>
                  <a:cubicBezTo>
                    <a:pt x="135" y="213"/>
                    <a:pt x="135" y="213"/>
                    <a:pt x="135" y="213"/>
                  </a:cubicBezTo>
                  <a:cubicBezTo>
                    <a:pt x="135" y="201"/>
                    <a:pt x="135" y="201"/>
                    <a:pt x="135" y="201"/>
                  </a:cubicBezTo>
                  <a:cubicBezTo>
                    <a:pt x="125" y="201"/>
                    <a:pt x="125" y="201"/>
                    <a:pt x="125" y="201"/>
                  </a:cubicBezTo>
                  <a:cubicBezTo>
                    <a:pt x="124" y="196"/>
                    <a:pt x="124" y="196"/>
                    <a:pt x="124" y="196"/>
                  </a:cubicBezTo>
                  <a:cubicBezTo>
                    <a:pt x="147" y="196"/>
                    <a:pt x="147" y="196"/>
                    <a:pt x="147" y="196"/>
                  </a:cubicBezTo>
                  <a:cubicBezTo>
                    <a:pt x="147" y="193"/>
                    <a:pt x="147" y="193"/>
                    <a:pt x="147" y="193"/>
                  </a:cubicBezTo>
                  <a:cubicBezTo>
                    <a:pt x="147" y="19"/>
                    <a:pt x="147" y="19"/>
                    <a:pt x="147" y="19"/>
                  </a:cubicBezTo>
                  <a:cubicBezTo>
                    <a:pt x="79" y="19"/>
                    <a:pt x="79" y="19"/>
                    <a:pt x="79" y="19"/>
                  </a:cubicBezTo>
                  <a:cubicBezTo>
                    <a:pt x="79" y="0"/>
                    <a:pt x="79" y="0"/>
                    <a:pt x="79" y="0"/>
                  </a:cubicBezTo>
                  <a:cubicBezTo>
                    <a:pt x="67" y="0"/>
                    <a:pt x="67" y="0"/>
                    <a:pt x="67" y="0"/>
                  </a:cubicBezTo>
                  <a:cubicBezTo>
                    <a:pt x="67" y="19"/>
                    <a:pt x="67" y="19"/>
                    <a:pt x="67" y="19"/>
                  </a:cubicBezTo>
                  <a:cubicBezTo>
                    <a:pt x="0" y="19"/>
                    <a:pt x="0" y="19"/>
                    <a:pt x="0" y="19"/>
                  </a:cubicBezTo>
                  <a:cubicBezTo>
                    <a:pt x="0" y="92"/>
                    <a:pt x="0" y="92"/>
                    <a:pt x="0" y="92"/>
                  </a:cubicBezTo>
                  <a:cubicBezTo>
                    <a:pt x="2" y="94"/>
                    <a:pt x="4" y="95"/>
                    <a:pt x="5" y="96"/>
                  </a:cubicBezTo>
                  <a:close/>
                  <a:moveTo>
                    <a:pt x="34" y="201"/>
                  </a:moveTo>
                  <a:cubicBezTo>
                    <a:pt x="34" y="196"/>
                    <a:pt x="34" y="196"/>
                    <a:pt x="34" y="196"/>
                  </a:cubicBezTo>
                  <a:cubicBezTo>
                    <a:pt x="67" y="196"/>
                    <a:pt x="67" y="196"/>
                    <a:pt x="67" y="196"/>
                  </a:cubicBezTo>
                  <a:cubicBezTo>
                    <a:pt x="67" y="201"/>
                    <a:pt x="67" y="201"/>
                    <a:pt x="67" y="201"/>
                  </a:cubicBezTo>
                  <a:lnTo>
                    <a:pt x="34" y="201"/>
                  </a:lnTo>
                  <a:close/>
                  <a:moveTo>
                    <a:pt x="113" y="201"/>
                  </a:moveTo>
                  <a:cubicBezTo>
                    <a:pt x="79" y="201"/>
                    <a:pt x="79" y="201"/>
                    <a:pt x="79" y="201"/>
                  </a:cubicBezTo>
                  <a:cubicBezTo>
                    <a:pt x="79" y="196"/>
                    <a:pt x="79" y="196"/>
                    <a:pt x="79" y="196"/>
                  </a:cubicBezTo>
                  <a:cubicBezTo>
                    <a:pt x="112" y="196"/>
                    <a:pt x="112" y="196"/>
                    <a:pt x="112" y="196"/>
                  </a:cubicBezTo>
                  <a:lnTo>
                    <a:pt x="113" y="2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 name="Freeform 79">
              <a:extLst>
                <a:ext uri="{FF2B5EF4-FFF2-40B4-BE49-F238E27FC236}">
                  <a16:creationId xmlns:a16="http://schemas.microsoft.com/office/drawing/2014/main" id="{F853B1AE-C468-4F05-8D58-537DB8A23807}"/>
                </a:ext>
              </a:extLst>
            </p:cNvPr>
            <p:cNvSpPr>
              <a:spLocks/>
            </p:cNvSpPr>
            <p:nvPr/>
          </p:nvSpPr>
          <p:spPr bwMode="auto">
            <a:xfrm>
              <a:off x="10377488" y="2365374"/>
              <a:ext cx="171450" cy="188913"/>
            </a:xfrm>
            <a:custGeom>
              <a:avLst/>
              <a:gdLst>
                <a:gd name="T0" fmla="*/ 70 w 92"/>
                <a:gd name="T1" fmla="*/ 93 h 101"/>
                <a:gd name="T2" fmla="*/ 70 w 92"/>
                <a:gd name="T3" fmla="*/ 93 h 101"/>
                <a:gd name="T4" fmla="*/ 71 w 92"/>
                <a:gd name="T5" fmla="*/ 91 h 101"/>
                <a:gd name="T6" fmla="*/ 78 w 92"/>
                <a:gd name="T7" fmla="*/ 79 h 101"/>
                <a:gd name="T8" fmla="*/ 79 w 92"/>
                <a:gd name="T9" fmla="*/ 68 h 101"/>
                <a:gd name="T10" fmla="*/ 74 w 92"/>
                <a:gd name="T11" fmla="*/ 63 h 101"/>
                <a:gd name="T12" fmla="*/ 67 w 92"/>
                <a:gd name="T13" fmla="*/ 63 h 101"/>
                <a:gd name="T14" fmla="*/ 52 w 92"/>
                <a:gd name="T15" fmla="*/ 69 h 101"/>
                <a:gd name="T16" fmla="*/ 25 w 92"/>
                <a:gd name="T17" fmla="*/ 78 h 101"/>
                <a:gd name="T18" fmla="*/ 14 w 92"/>
                <a:gd name="T19" fmla="*/ 79 h 101"/>
                <a:gd name="T20" fmla="*/ 11 w 92"/>
                <a:gd name="T21" fmla="*/ 76 h 101"/>
                <a:gd name="T22" fmla="*/ 22 w 92"/>
                <a:gd name="T23" fmla="*/ 56 h 101"/>
                <a:gd name="T24" fmla="*/ 27 w 92"/>
                <a:gd name="T25" fmla="*/ 49 h 101"/>
                <a:gd name="T26" fmla="*/ 25 w 92"/>
                <a:gd name="T27" fmla="*/ 44 h 101"/>
                <a:gd name="T28" fmla="*/ 31 w 92"/>
                <a:gd name="T29" fmla="*/ 43 h 101"/>
                <a:gd name="T30" fmla="*/ 36 w 92"/>
                <a:gd name="T31" fmla="*/ 36 h 101"/>
                <a:gd name="T32" fmla="*/ 50 w 92"/>
                <a:gd name="T33" fmla="*/ 12 h 101"/>
                <a:gd name="T34" fmla="*/ 49 w 92"/>
                <a:gd name="T35" fmla="*/ 5 h 101"/>
                <a:gd name="T36" fmla="*/ 43 w 92"/>
                <a:gd name="T37" fmla="*/ 1 h 101"/>
                <a:gd name="T38" fmla="*/ 33 w 92"/>
                <a:gd name="T39" fmla="*/ 3 h 101"/>
                <a:gd name="T40" fmla="*/ 20 w 92"/>
                <a:gd name="T41" fmla="*/ 11 h 101"/>
                <a:gd name="T42" fmla="*/ 8 w 92"/>
                <a:gd name="T43" fmla="*/ 21 h 101"/>
                <a:gd name="T44" fmla="*/ 4 w 92"/>
                <a:gd name="T45" fmla="*/ 24 h 101"/>
                <a:gd name="T46" fmla="*/ 6 w 92"/>
                <a:gd name="T47" fmla="*/ 23 h 101"/>
                <a:gd name="T48" fmla="*/ 13 w 92"/>
                <a:gd name="T49" fmla="*/ 25 h 101"/>
                <a:gd name="T50" fmla="*/ 24 w 92"/>
                <a:gd name="T51" fmla="*/ 18 h 101"/>
                <a:gd name="T52" fmla="*/ 37 w 92"/>
                <a:gd name="T53" fmla="*/ 10 h 101"/>
                <a:gd name="T54" fmla="*/ 41 w 92"/>
                <a:gd name="T55" fmla="*/ 9 h 101"/>
                <a:gd name="T56" fmla="*/ 41 w 92"/>
                <a:gd name="T57" fmla="*/ 10 h 101"/>
                <a:gd name="T58" fmla="*/ 28 w 92"/>
                <a:gd name="T59" fmla="*/ 30 h 101"/>
                <a:gd name="T60" fmla="*/ 22 w 92"/>
                <a:gd name="T61" fmla="*/ 39 h 101"/>
                <a:gd name="T62" fmla="*/ 25 w 92"/>
                <a:gd name="T63" fmla="*/ 40 h 101"/>
                <a:gd name="T64" fmla="*/ 22 w 92"/>
                <a:gd name="T65" fmla="*/ 47 h 101"/>
                <a:gd name="T66" fmla="*/ 19 w 92"/>
                <a:gd name="T67" fmla="*/ 45 h 101"/>
                <a:gd name="T68" fmla="*/ 19 w 92"/>
                <a:gd name="T69" fmla="*/ 46 h 101"/>
                <a:gd name="T70" fmla="*/ 6 w 92"/>
                <a:gd name="T71" fmla="*/ 61 h 101"/>
                <a:gd name="T72" fmla="*/ 1 w 92"/>
                <a:gd name="T73" fmla="*/ 75 h 101"/>
                <a:gd name="T74" fmla="*/ 3 w 92"/>
                <a:gd name="T75" fmla="*/ 85 h 101"/>
                <a:gd name="T76" fmla="*/ 12 w 92"/>
                <a:gd name="T77" fmla="*/ 90 h 101"/>
                <a:gd name="T78" fmla="*/ 28 w 92"/>
                <a:gd name="T79" fmla="*/ 89 h 101"/>
                <a:gd name="T80" fmla="*/ 56 w 92"/>
                <a:gd name="T81" fmla="*/ 78 h 101"/>
                <a:gd name="T82" fmla="*/ 69 w 92"/>
                <a:gd name="T83" fmla="*/ 72 h 101"/>
                <a:gd name="T84" fmla="*/ 70 w 92"/>
                <a:gd name="T85" fmla="*/ 75 h 101"/>
                <a:gd name="T86" fmla="*/ 64 w 92"/>
                <a:gd name="T87" fmla="*/ 87 h 101"/>
                <a:gd name="T88" fmla="*/ 63 w 92"/>
                <a:gd name="T89" fmla="*/ 97 h 101"/>
                <a:gd name="T90" fmla="*/ 72 w 92"/>
                <a:gd name="T91" fmla="*/ 100 h 101"/>
                <a:gd name="T92" fmla="*/ 92 w 92"/>
                <a:gd name="T93" fmla="*/ 82 h 101"/>
                <a:gd name="T94" fmla="*/ 70 w 92"/>
                <a:gd name="T95" fmla="*/ 9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2" h="101">
                  <a:moveTo>
                    <a:pt x="70" y="93"/>
                  </a:moveTo>
                  <a:cubicBezTo>
                    <a:pt x="70" y="93"/>
                    <a:pt x="70" y="93"/>
                    <a:pt x="70" y="93"/>
                  </a:cubicBezTo>
                  <a:cubicBezTo>
                    <a:pt x="70" y="93"/>
                    <a:pt x="70" y="92"/>
                    <a:pt x="71" y="91"/>
                  </a:cubicBezTo>
                  <a:cubicBezTo>
                    <a:pt x="73" y="87"/>
                    <a:pt x="76" y="84"/>
                    <a:pt x="78" y="79"/>
                  </a:cubicBezTo>
                  <a:cubicBezTo>
                    <a:pt x="79" y="76"/>
                    <a:pt x="81" y="73"/>
                    <a:pt x="79" y="68"/>
                  </a:cubicBezTo>
                  <a:cubicBezTo>
                    <a:pt x="77" y="66"/>
                    <a:pt x="76" y="64"/>
                    <a:pt x="74" y="63"/>
                  </a:cubicBezTo>
                  <a:cubicBezTo>
                    <a:pt x="71" y="62"/>
                    <a:pt x="69" y="62"/>
                    <a:pt x="67" y="63"/>
                  </a:cubicBezTo>
                  <a:cubicBezTo>
                    <a:pt x="61" y="64"/>
                    <a:pt x="56" y="67"/>
                    <a:pt x="52" y="69"/>
                  </a:cubicBezTo>
                  <a:cubicBezTo>
                    <a:pt x="43" y="73"/>
                    <a:pt x="34" y="77"/>
                    <a:pt x="25" y="78"/>
                  </a:cubicBezTo>
                  <a:cubicBezTo>
                    <a:pt x="21" y="79"/>
                    <a:pt x="17" y="80"/>
                    <a:pt x="14" y="79"/>
                  </a:cubicBezTo>
                  <a:cubicBezTo>
                    <a:pt x="10" y="78"/>
                    <a:pt x="12" y="79"/>
                    <a:pt x="11" y="76"/>
                  </a:cubicBezTo>
                  <a:cubicBezTo>
                    <a:pt x="14" y="65"/>
                    <a:pt x="22" y="56"/>
                    <a:pt x="22" y="56"/>
                  </a:cubicBezTo>
                  <a:cubicBezTo>
                    <a:pt x="22" y="56"/>
                    <a:pt x="24" y="54"/>
                    <a:pt x="27" y="49"/>
                  </a:cubicBezTo>
                  <a:cubicBezTo>
                    <a:pt x="25" y="47"/>
                    <a:pt x="25" y="45"/>
                    <a:pt x="25" y="44"/>
                  </a:cubicBezTo>
                  <a:cubicBezTo>
                    <a:pt x="26" y="43"/>
                    <a:pt x="28" y="43"/>
                    <a:pt x="31" y="43"/>
                  </a:cubicBezTo>
                  <a:cubicBezTo>
                    <a:pt x="32" y="41"/>
                    <a:pt x="34" y="39"/>
                    <a:pt x="36" y="36"/>
                  </a:cubicBezTo>
                  <a:cubicBezTo>
                    <a:pt x="40" y="29"/>
                    <a:pt x="46" y="23"/>
                    <a:pt x="50" y="12"/>
                  </a:cubicBezTo>
                  <a:cubicBezTo>
                    <a:pt x="50" y="10"/>
                    <a:pt x="50" y="8"/>
                    <a:pt x="49" y="5"/>
                  </a:cubicBezTo>
                  <a:cubicBezTo>
                    <a:pt x="47" y="3"/>
                    <a:pt x="45" y="1"/>
                    <a:pt x="43" y="1"/>
                  </a:cubicBezTo>
                  <a:cubicBezTo>
                    <a:pt x="39" y="0"/>
                    <a:pt x="36" y="2"/>
                    <a:pt x="33" y="3"/>
                  </a:cubicBezTo>
                  <a:cubicBezTo>
                    <a:pt x="28" y="5"/>
                    <a:pt x="24" y="8"/>
                    <a:pt x="20" y="11"/>
                  </a:cubicBezTo>
                  <a:cubicBezTo>
                    <a:pt x="16" y="14"/>
                    <a:pt x="12" y="18"/>
                    <a:pt x="8" y="21"/>
                  </a:cubicBezTo>
                  <a:cubicBezTo>
                    <a:pt x="7" y="22"/>
                    <a:pt x="5" y="23"/>
                    <a:pt x="4" y="24"/>
                  </a:cubicBezTo>
                  <a:cubicBezTo>
                    <a:pt x="5" y="24"/>
                    <a:pt x="5" y="23"/>
                    <a:pt x="6" y="23"/>
                  </a:cubicBezTo>
                  <a:cubicBezTo>
                    <a:pt x="9" y="23"/>
                    <a:pt x="11" y="24"/>
                    <a:pt x="13" y="25"/>
                  </a:cubicBezTo>
                  <a:cubicBezTo>
                    <a:pt x="17" y="23"/>
                    <a:pt x="21" y="20"/>
                    <a:pt x="24" y="18"/>
                  </a:cubicBezTo>
                  <a:cubicBezTo>
                    <a:pt x="28" y="15"/>
                    <a:pt x="33" y="12"/>
                    <a:pt x="37" y="10"/>
                  </a:cubicBezTo>
                  <a:cubicBezTo>
                    <a:pt x="38" y="10"/>
                    <a:pt x="40" y="9"/>
                    <a:pt x="41" y="9"/>
                  </a:cubicBezTo>
                  <a:cubicBezTo>
                    <a:pt x="41" y="9"/>
                    <a:pt x="41" y="10"/>
                    <a:pt x="41" y="10"/>
                  </a:cubicBezTo>
                  <a:cubicBezTo>
                    <a:pt x="39" y="17"/>
                    <a:pt x="32" y="24"/>
                    <a:pt x="28" y="30"/>
                  </a:cubicBezTo>
                  <a:cubicBezTo>
                    <a:pt x="26" y="33"/>
                    <a:pt x="24" y="36"/>
                    <a:pt x="22" y="39"/>
                  </a:cubicBezTo>
                  <a:cubicBezTo>
                    <a:pt x="25" y="40"/>
                    <a:pt x="25" y="40"/>
                    <a:pt x="25" y="40"/>
                  </a:cubicBezTo>
                  <a:cubicBezTo>
                    <a:pt x="22" y="47"/>
                    <a:pt x="22" y="47"/>
                    <a:pt x="22" y="47"/>
                  </a:cubicBezTo>
                  <a:cubicBezTo>
                    <a:pt x="19" y="45"/>
                    <a:pt x="19" y="45"/>
                    <a:pt x="19" y="45"/>
                  </a:cubicBezTo>
                  <a:cubicBezTo>
                    <a:pt x="19" y="45"/>
                    <a:pt x="19" y="45"/>
                    <a:pt x="19" y="46"/>
                  </a:cubicBezTo>
                  <a:cubicBezTo>
                    <a:pt x="15" y="52"/>
                    <a:pt x="11" y="57"/>
                    <a:pt x="6" y="61"/>
                  </a:cubicBezTo>
                  <a:cubicBezTo>
                    <a:pt x="4" y="64"/>
                    <a:pt x="2" y="69"/>
                    <a:pt x="1" y="75"/>
                  </a:cubicBezTo>
                  <a:cubicBezTo>
                    <a:pt x="0" y="78"/>
                    <a:pt x="1" y="82"/>
                    <a:pt x="3" y="85"/>
                  </a:cubicBezTo>
                  <a:cubicBezTo>
                    <a:pt x="6" y="88"/>
                    <a:pt x="9" y="89"/>
                    <a:pt x="12" y="90"/>
                  </a:cubicBezTo>
                  <a:cubicBezTo>
                    <a:pt x="17" y="91"/>
                    <a:pt x="23" y="90"/>
                    <a:pt x="28" y="89"/>
                  </a:cubicBezTo>
                  <a:cubicBezTo>
                    <a:pt x="38" y="86"/>
                    <a:pt x="47" y="82"/>
                    <a:pt x="56" y="78"/>
                  </a:cubicBezTo>
                  <a:cubicBezTo>
                    <a:pt x="61" y="75"/>
                    <a:pt x="65" y="73"/>
                    <a:pt x="69" y="72"/>
                  </a:cubicBezTo>
                  <a:cubicBezTo>
                    <a:pt x="70" y="72"/>
                    <a:pt x="71" y="71"/>
                    <a:pt x="70" y="75"/>
                  </a:cubicBezTo>
                  <a:cubicBezTo>
                    <a:pt x="68" y="79"/>
                    <a:pt x="66" y="83"/>
                    <a:pt x="64" y="87"/>
                  </a:cubicBezTo>
                  <a:cubicBezTo>
                    <a:pt x="63" y="90"/>
                    <a:pt x="61" y="92"/>
                    <a:pt x="63" y="97"/>
                  </a:cubicBezTo>
                  <a:cubicBezTo>
                    <a:pt x="65" y="101"/>
                    <a:pt x="70" y="101"/>
                    <a:pt x="72" y="100"/>
                  </a:cubicBezTo>
                  <a:cubicBezTo>
                    <a:pt x="88" y="92"/>
                    <a:pt x="92" y="83"/>
                    <a:pt x="92" y="82"/>
                  </a:cubicBezTo>
                  <a:cubicBezTo>
                    <a:pt x="91" y="80"/>
                    <a:pt x="82" y="89"/>
                    <a:pt x="7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 name="Freeform 80">
              <a:extLst>
                <a:ext uri="{FF2B5EF4-FFF2-40B4-BE49-F238E27FC236}">
                  <a16:creationId xmlns:a16="http://schemas.microsoft.com/office/drawing/2014/main" id="{EA0AD378-8AA5-4071-BB65-084608187346}"/>
                </a:ext>
              </a:extLst>
            </p:cNvPr>
            <p:cNvSpPr>
              <a:spLocks/>
            </p:cNvSpPr>
            <p:nvPr/>
          </p:nvSpPr>
          <p:spPr bwMode="auto">
            <a:xfrm>
              <a:off x="10336213" y="2335212"/>
              <a:ext cx="84138" cy="90488"/>
            </a:xfrm>
            <a:custGeom>
              <a:avLst/>
              <a:gdLst>
                <a:gd name="T0" fmla="*/ 16 w 45"/>
                <a:gd name="T1" fmla="*/ 46 h 48"/>
                <a:gd name="T2" fmla="*/ 22 w 45"/>
                <a:gd name="T3" fmla="*/ 41 h 48"/>
                <a:gd name="T4" fmla="*/ 30 w 45"/>
                <a:gd name="T5" fmla="*/ 21 h 48"/>
                <a:gd name="T6" fmla="*/ 44 w 45"/>
                <a:gd name="T7" fmla="*/ 0 h 48"/>
                <a:gd name="T8" fmla="*/ 27 w 45"/>
                <a:gd name="T9" fmla="*/ 19 h 48"/>
                <a:gd name="T10" fmla="*/ 17 w 45"/>
                <a:gd name="T11" fmla="*/ 41 h 48"/>
                <a:gd name="T12" fmla="*/ 3 w 45"/>
                <a:gd name="T13" fmla="*/ 34 h 48"/>
                <a:gd name="T14" fmla="*/ 0 w 45"/>
                <a:gd name="T15" fmla="*/ 40 h 48"/>
                <a:gd name="T16" fmla="*/ 15 w 45"/>
                <a:gd name="T17" fmla="*/ 48 h 48"/>
                <a:gd name="T18" fmla="*/ 16 w 45"/>
                <a:gd name="T19" fmla="*/ 4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8">
                  <a:moveTo>
                    <a:pt x="16" y="46"/>
                  </a:moveTo>
                  <a:cubicBezTo>
                    <a:pt x="17" y="44"/>
                    <a:pt x="20" y="42"/>
                    <a:pt x="22" y="41"/>
                  </a:cubicBezTo>
                  <a:cubicBezTo>
                    <a:pt x="22" y="35"/>
                    <a:pt x="27" y="27"/>
                    <a:pt x="30" y="21"/>
                  </a:cubicBezTo>
                  <a:cubicBezTo>
                    <a:pt x="39" y="9"/>
                    <a:pt x="45" y="1"/>
                    <a:pt x="44" y="0"/>
                  </a:cubicBezTo>
                  <a:cubicBezTo>
                    <a:pt x="44" y="0"/>
                    <a:pt x="37" y="7"/>
                    <a:pt x="27" y="19"/>
                  </a:cubicBezTo>
                  <a:cubicBezTo>
                    <a:pt x="23" y="25"/>
                    <a:pt x="17" y="30"/>
                    <a:pt x="17" y="41"/>
                  </a:cubicBezTo>
                  <a:cubicBezTo>
                    <a:pt x="3" y="34"/>
                    <a:pt x="3" y="34"/>
                    <a:pt x="3" y="34"/>
                  </a:cubicBezTo>
                  <a:cubicBezTo>
                    <a:pt x="0" y="40"/>
                    <a:pt x="0" y="40"/>
                    <a:pt x="0" y="40"/>
                  </a:cubicBezTo>
                  <a:cubicBezTo>
                    <a:pt x="15" y="48"/>
                    <a:pt x="15" y="48"/>
                    <a:pt x="15" y="48"/>
                  </a:cubicBezTo>
                  <a:cubicBezTo>
                    <a:pt x="15" y="47"/>
                    <a:pt x="16" y="47"/>
                    <a:pt x="16"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 name="Freeform 81">
              <a:extLst>
                <a:ext uri="{FF2B5EF4-FFF2-40B4-BE49-F238E27FC236}">
                  <a16:creationId xmlns:a16="http://schemas.microsoft.com/office/drawing/2014/main" id="{28A5F49A-1973-4655-BF02-CFFE686160C1}"/>
                </a:ext>
              </a:extLst>
            </p:cNvPr>
            <p:cNvSpPr>
              <a:spLocks/>
            </p:cNvSpPr>
            <p:nvPr/>
          </p:nvSpPr>
          <p:spPr bwMode="auto">
            <a:xfrm>
              <a:off x="10431463" y="2447924"/>
              <a:ext cx="33338" cy="23813"/>
            </a:xfrm>
            <a:custGeom>
              <a:avLst/>
              <a:gdLst>
                <a:gd name="T0" fmla="*/ 5 w 18"/>
                <a:gd name="T1" fmla="*/ 9 h 13"/>
                <a:gd name="T2" fmla="*/ 17 w 18"/>
                <a:gd name="T3" fmla="*/ 11 h 13"/>
                <a:gd name="T4" fmla="*/ 9 w 18"/>
                <a:gd name="T5" fmla="*/ 2 h 13"/>
                <a:gd name="T6" fmla="*/ 4 w 18"/>
                <a:gd name="T7" fmla="*/ 0 h 13"/>
                <a:gd name="T8" fmla="*/ 0 w 18"/>
                <a:gd name="T9" fmla="*/ 7 h 13"/>
                <a:gd name="T10" fmla="*/ 5 w 18"/>
                <a:gd name="T11" fmla="*/ 9 h 13"/>
              </a:gdLst>
              <a:ahLst/>
              <a:cxnLst>
                <a:cxn ang="0">
                  <a:pos x="T0" y="T1"/>
                </a:cxn>
                <a:cxn ang="0">
                  <a:pos x="T2" y="T3"/>
                </a:cxn>
                <a:cxn ang="0">
                  <a:pos x="T4" y="T5"/>
                </a:cxn>
                <a:cxn ang="0">
                  <a:pos x="T6" y="T7"/>
                </a:cxn>
                <a:cxn ang="0">
                  <a:pos x="T8" y="T9"/>
                </a:cxn>
                <a:cxn ang="0">
                  <a:pos x="T10" y="T11"/>
                </a:cxn>
              </a:cxnLst>
              <a:rect l="0" t="0" r="r" b="b"/>
              <a:pathLst>
                <a:path w="18" h="13">
                  <a:moveTo>
                    <a:pt x="5" y="9"/>
                  </a:moveTo>
                  <a:cubicBezTo>
                    <a:pt x="11" y="12"/>
                    <a:pt x="16" y="13"/>
                    <a:pt x="17" y="11"/>
                  </a:cubicBezTo>
                  <a:cubicBezTo>
                    <a:pt x="18" y="9"/>
                    <a:pt x="14" y="5"/>
                    <a:pt x="9" y="2"/>
                  </a:cubicBezTo>
                  <a:cubicBezTo>
                    <a:pt x="7" y="1"/>
                    <a:pt x="6" y="1"/>
                    <a:pt x="4" y="0"/>
                  </a:cubicBezTo>
                  <a:cubicBezTo>
                    <a:pt x="0" y="7"/>
                    <a:pt x="0" y="7"/>
                    <a:pt x="0" y="7"/>
                  </a:cubicBezTo>
                  <a:cubicBezTo>
                    <a:pt x="1" y="8"/>
                    <a:pt x="3" y="9"/>
                    <a:pt x="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 name="Freeform 82">
              <a:extLst>
                <a:ext uri="{FF2B5EF4-FFF2-40B4-BE49-F238E27FC236}">
                  <a16:creationId xmlns:a16="http://schemas.microsoft.com/office/drawing/2014/main" id="{2A70231B-14C3-4250-9276-46E7DC9F07B0}"/>
                </a:ext>
              </a:extLst>
            </p:cNvPr>
            <p:cNvSpPr>
              <a:spLocks noEditPoints="1"/>
            </p:cNvSpPr>
            <p:nvPr/>
          </p:nvSpPr>
          <p:spPr bwMode="auto">
            <a:xfrm>
              <a:off x="10067925" y="2378074"/>
              <a:ext cx="342900" cy="461963"/>
            </a:xfrm>
            <a:custGeom>
              <a:avLst/>
              <a:gdLst>
                <a:gd name="T0" fmla="*/ 9 w 184"/>
                <a:gd name="T1" fmla="*/ 63 h 248"/>
                <a:gd name="T2" fmla="*/ 18 w 184"/>
                <a:gd name="T3" fmla="*/ 64 h 248"/>
                <a:gd name="T4" fmla="*/ 36 w 184"/>
                <a:gd name="T5" fmla="*/ 61 h 248"/>
                <a:gd name="T6" fmla="*/ 37 w 184"/>
                <a:gd name="T7" fmla="*/ 61 h 248"/>
                <a:gd name="T8" fmla="*/ 37 w 184"/>
                <a:gd name="T9" fmla="*/ 82 h 248"/>
                <a:gd name="T10" fmla="*/ 23 w 184"/>
                <a:gd name="T11" fmla="*/ 228 h 248"/>
                <a:gd name="T12" fmla="*/ 38 w 184"/>
                <a:gd name="T13" fmla="*/ 246 h 248"/>
                <a:gd name="T14" fmla="*/ 55 w 184"/>
                <a:gd name="T15" fmla="*/ 231 h 248"/>
                <a:gd name="T16" fmla="*/ 67 w 184"/>
                <a:gd name="T17" fmla="*/ 111 h 248"/>
                <a:gd name="T18" fmla="*/ 78 w 184"/>
                <a:gd name="T19" fmla="*/ 111 h 248"/>
                <a:gd name="T20" fmla="*/ 90 w 184"/>
                <a:gd name="T21" fmla="*/ 232 h 248"/>
                <a:gd name="T22" fmla="*/ 108 w 184"/>
                <a:gd name="T23" fmla="*/ 247 h 248"/>
                <a:gd name="T24" fmla="*/ 123 w 184"/>
                <a:gd name="T25" fmla="*/ 229 h 248"/>
                <a:gd name="T26" fmla="*/ 109 w 184"/>
                <a:gd name="T27" fmla="*/ 82 h 248"/>
                <a:gd name="T28" fmla="*/ 109 w 184"/>
                <a:gd name="T29" fmla="*/ 41 h 248"/>
                <a:gd name="T30" fmla="*/ 123 w 184"/>
                <a:gd name="T31" fmla="*/ 52 h 248"/>
                <a:gd name="T32" fmla="*/ 146 w 184"/>
                <a:gd name="T33" fmla="*/ 60 h 248"/>
                <a:gd name="T34" fmla="*/ 147 w 184"/>
                <a:gd name="T35" fmla="*/ 60 h 248"/>
                <a:gd name="T36" fmla="*/ 165 w 184"/>
                <a:gd name="T37" fmla="*/ 54 h 248"/>
                <a:gd name="T38" fmla="*/ 181 w 184"/>
                <a:gd name="T39" fmla="*/ 36 h 248"/>
                <a:gd name="T40" fmla="*/ 178 w 184"/>
                <a:gd name="T41" fmla="*/ 22 h 248"/>
                <a:gd name="T42" fmla="*/ 163 w 184"/>
                <a:gd name="T43" fmla="*/ 25 h 248"/>
                <a:gd name="T44" fmla="*/ 154 w 184"/>
                <a:gd name="T45" fmla="*/ 36 h 248"/>
                <a:gd name="T46" fmla="*/ 146 w 184"/>
                <a:gd name="T47" fmla="*/ 38 h 248"/>
                <a:gd name="T48" fmla="*/ 134 w 184"/>
                <a:gd name="T49" fmla="*/ 34 h 248"/>
                <a:gd name="T50" fmla="*/ 115 w 184"/>
                <a:gd name="T51" fmla="*/ 16 h 248"/>
                <a:gd name="T52" fmla="*/ 109 w 184"/>
                <a:gd name="T53" fmla="*/ 8 h 248"/>
                <a:gd name="T54" fmla="*/ 108 w 184"/>
                <a:gd name="T55" fmla="*/ 7 h 248"/>
                <a:gd name="T56" fmla="*/ 98 w 184"/>
                <a:gd name="T57" fmla="*/ 0 h 248"/>
                <a:gd name="T58" fmla="*/ 47 w 184"/>
                <a:gd name="T59" fmla="*/ 0 h 248"/>
                <a:gd name="T60" fmla="*/ 44 w 184"/>
                <a:gd name="T61" fmla="*/ 1 h 248"/>
                <a:gd name="T62" fmla="*/ 43 w 184"/>
                <a:gd name="T63" fmla="*/ 1 h 248"/>
                <a:gd name="T64" fmla="*/ 31 w 184"/>
                <a:gd name="T65" fmla="*/ 9 h 248"/>
                <a:gd name="T66" fmla="*/ 12 w 184"/>
                <a:gd name="T67" fmla="*/ 26 h 248"/>
                <a:gd name="T68" fmla="*/ 4 w 184"/>
                <a:gd name="T69" fmla="*/ 37 h 248"/>
                <a:gd name="T70" fmla="*/ 0 w 184"/>
                <a:gd name="T71" fmla="*/ 49 h 248"/>
                <a:gd name="T72" fmla="*/ 2 w 184"/>
                <a:gd name="T73" fmla="*/ 56 h 248"/>
                <a:gd name="T74" fmla="*/ 9 w 184"/>
                <a:gd name="T75" fmla="*/ 63 h 248"/>
                <a:gd name="T76" fmla="*/ 37 w 184"/>
                <a:gd name="T77" fmla="*/ 31 h 248"/>
                <a:gd name="T78" fmla="*/ 37 w 184"/>
                <a:gd name="T79" fmla="*/ 38 h 248"/>
                <a:gd name="T80" fmla="*/ 30 w 184"/>
                <a:gd name="T81" fmla="*/ 41 h 248"/>
                <a:gd name="T82" fmla="*/ 27 w 184"/>
                <a:gd name="T83" fmla="*/ 42 h 248"/>
                <a:gd name="T84" fmla="*/ 37 w 184"/>
                <a:gd name="T85" fmla="*/ 31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84" h="248">
                  <a:moveTo>
                    <a:pt x="9" y="63"/>
                  </a:moveTo>
                  <a:cubicBezTo>
                    <a:pt x="12" y="64"/>
                    <a:pt x="15" y="64"/>
                    <a:pt x="18" y="64"/>
                  </a:cubicBezTo>
                  <a:cubicBezTo>
                    <a:pt x="23" y="64"/>
                    <a:pt x="29" y="63"/>
                    <a:pt x="36" y="61"/>
                  </a:cubicBezTo>
                  <a:cubicBezTo>
                    <a:pt x="36" y="61"/>
                    <a:pt x="37" y="61"/>
                    <a:pt x="37" y="61"/>
                  </a:cubicBezTo>
                  <a:cubicBezTo>
                    <a:pt x="37" y="82"/>
                    <a:pt x="37" y="82"/>
                    <a:pt x="37" y="82"/>
                  </a:cubicBezTo>
                  <a:cubicBezTo>
                    <a:pt x="23" y="228"/>
                    <a:pt x="23" y="228"/>
                    <a:pt x="23" y="228"/>
                  </a:cubicBezTo>
                  <a:cubicBezTo>
                    <a:pt x="22" y="237"/>
                    <a:pt x="29" y="245"/>
                    <a:pt x="38" y="246"/>
                  </a:cubicBezTo>
                  <a:cubicBezTo>
                    <a:pt x="47" y="247"/>
                    <a:pt x="55" y="240"/>
                    <a:pt x="55" y="231"/>
                  </a:cubicBezTo>
                  <a:cubicBezTo>
                    <a:pt x="67" y="111"/>
                    <a:pt x="67" y="111"/>
                    <a:pt x="67" y="111"/>
                  </a:cubicBezTo>
                  <a:cubicBezTo>
                    <a:pt x="78" y="111"/>
                    <a:pt x="78" y="111"/>
                    <a:pt x="78" y="111"/>
                  </a:cubicBezTo>
                  <a:cubicBezTo>
                    <a:pt x="90" y="232"/>
                    <a:pt x="90" y="232"/>
                    <a:pt x="90" y="232"/>
                  </a:cubicBezTo>
                  <a:cubicBezTo>
                    <a:pt x="91" y="241"/>
                    <a:pt x="99" y="248"/>
                    <a:pt x="108" y="247"/>
                  </a:cubicBezTo>
                  <a:cubicBezTo>
                    <a:pt x="117" y="246"/>
                    <a:pt x="124" y="238"/>
                    <a:pt x="123" y="229"/>
                  </a:cubicBezTo>
                  <a:cubicBezTo>
                    <a:pt x="109" y="82"/>
                    <a:pt x="109" y="82"/>
                    <a:pt x="109" y="82"/>
                  </a:cubicBezTo>
                  <a:cubicBezTo>
                    <a:pt x="109" y="41"/>
                    <a:pt x="109" y="41"/>
                    <a:pt x="109" y="41"/>
                  </a:cubicBezTo>
                  <a:cubicBezTo>
                    <a:pt x="113" y="45"/>
                    <a:pt x="117" y="49"/>
                    <a:pt x="123" y="52"/>
                  </a:cubicBezTo>
                  <a:cubicBezTo>
                    <a:pt x="129" y="56"/>
                    <a:pt x="137" y="60"/>
                    <a:pt x="146" y="60"/>
                  </a:cubicBezTo>
                  <a:cubicBezTo>
                    <a:pt x="146" y="60"/>
                    <a:pt x="146" y="60"/>
                    <a:pt x="147" y="60"/>
                  </a:cubicBezTo>
                  <a:cubicBezTo>
                    <a:pt x="153" y="60"/>
                    <a:pt x="159" y="58"/>
                    <a:pt x="165" y="54"/>
                  </a:cubicBezTo>
                  <a:cubicBezTo>
                    <a:pt x="171" y="50"/>
                    <a:pt x="177" y="44"/>
                    <a:pt x="181" y="36"/>
                  </a:cubicBezTo>
                  <a:cubicBezTo>
                    <a:pt x="184" y="32"/>
                    <a:pt x="183" y="25"/>
                    <a:pt x="178" y="22"/>
                  </a:cubicBezTo>
                  <a:cubicBezTo>
                    <a:pt x="173" y="19"/>
                    <a:pt x="166" y="20"/>
                    <a:pt x="163" y="25"/>
                  </a:cubicBezTo>
                  <a:cubicBezTo>
                    <a:pt x="160" y="31"/>
                    <a:pt x="157" y="34"/>
                    <a:pt x="154" y="36"/>
                  </a:cubicBezTo>
                  <a:cubicBezTo>
                    <a:pt x="151" y="38"/>
                    <a:pt x="149" y="38"/>
                    <a:pt x="146" y="38"/>
                  </a:cubicBezTo>
                  <a:cubicBezTo>
                    <a:pt x="143" y="38"/>
                    <a:pt x="139" y="37"/>
                    <a:pt x="134" y="34"/>
                  </a:cubicBezTo>
                  <a:cubicBezTo>
                    <a:pt x="127" y="30"/>
                    <a:pt x="120" y="22"/>
                    <a:pt x="115" y="16"/>
                  </a:cubicBezTo>
                  <a:cubicBezTo>
                    <a:pt x="112" y="13"/>
                    <a:pt x="110" y="10"/>
                    <a:pt x="109" y="8"/>
                  </a:cubicBezTo>
                  <a:cubicBezTo>
                    <a:pt x="108" y="8"/>
                    <a:pt x="108" y="7"/>
                    <a:pt x="108" y="7"/>
                  </a:cubicBezTo>
                  <a:cubicBezTo>
                    <a:pt x="106" y="3"/>
                    <a:pt x="103" y="0"/>
                    <a:pt x="98" y="0"/>
                  </a:cubicBezTo>
                  <a:cubicBezTo>
                    <a:pt x="47" y="0"/>
                    <a:pt x="47" y="0"/>
                    <a:pt x="47" y="0"/>
                  </a:cubicBezTo>
                  <a:cubicBezTo>
                    <a:pt x="46" y="0"/>
                    <a:pt x="45" y="0"/>
                    <a:pt x="44" y="1"/>
                  </a:cubicBezTo>
                  <a:cubicBezTo>
                    <a:pt x="44" y="1"/>
                    <a:pt x="43" y="1"/>
                    <a:pt x="43" y="1"/>
                  </a:cubicBezTo>
                  <a:cubicBezTo>
                    <a:pt x="38" y="3"/>
                    <a:pt x="35" y="5"/>
                    <a:pt x="31" y="9"/>
                  </a:cubicBezTo>
                  <a:cubicBezTo>
                    <a:pt x="24" y="13"/>
                    <a:pt x="17" y="20"/>
                    <a:pt x="12" y="26"/>
                  </a:cubicBezTo>
                  <a:cubicBezTo>
                    <a:pt x="9" y="30"/>
                    <a:pt x="6" y="33"/>
                    <a:pt x="4" y="37"/>
                  </a:cubicBezTo>
                  <a:cubicBezTo>
                    <a:pt x="2" y="40"/>
                    <a:pt x="1" y="44"/>
                    <a:pt x="0" y="49"/>
                  </a:cubicBezTo>
                  <a:cubicBezTo>
                    <a:pt x="0" y="51"/>
                    <a:pt x="1" y="53"/>
                    <a:pt x="2" y="56"/>
                  </a:cubicBezTo>
                  <a:cubicBezTo>
                    <a:pt x="3" y="59"/>
                    <a:pt x="6" y="62"/>
                    <a:pt x="9" y="63"/>
                  </a:cubicBezTo>
                  <a:close/>
                  <a:moveTo>
                    <a:pt x="37" y="31"/>
                  </a:moveTo>
                  <a:cubicBezTo>
                    <a:pt x="37" y="38"/>
                    <a:pt x="37" y="38"/>
                    <a:pt x="37" y="38"/>
                  </a:cubicBezTo>
                  <a:cubicBezTo>
                    <a:pt x="34" y="39"/>
                    <a:pt x="32" y="40"/>
                    <a:pt x="30" y="41"/>
                  </a:cubicBezTo>
                  <a:cubicBezTo>
                    <a:pt x="29" y="41"/>
                    <a:pt x="28" y="41"/>
                    <a:pt x="27" y="42"/>
                  </a:cubicBezTo>
                  <a:cubicBezTo>
                    <a:pt x="30" y="38"/>
                    <a:pt x="33" y="34"/>
                    <a:pt x="37"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 name="Oval 83">
              <a:extLst>
                <a:ext uri="{FF2B5EF4-FFF2-40B4-BE49-F238E27FC236}">
                  <a16:creationId xmlns:a16="http://schemas.microsoft.com/office/drawing/2014/main" id="{269336AB-F825-4A2B-8FD2-44E0FA142DE9}"/>
                </a:ext>
              </a:extLst>
            </p:cNvPr>
            <p:cNvSpPr>
              <a:spLocks noChangeArrowheads="1"/>
            </p:cNvSpPr>
            <p:nvPr/>
          </p:nvSpPr>
          <p:spPr bwMode="auto">
            <a:xfrm>
              <a:off x="10172700" y="2257424"/>
              <a:ext cx="111125" cy="1111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1186475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F9344445-F1B5-4684-A5A6-06B32E40DBB9}"/>
              </a:ext>
            </a:extLst>
          </p:cNvPr>
          <p:cNvSpPr/>
          <p:nvPr/>
        </p:nvSpPr>
        <p:spPr>
          <a:xfrm>
            <a:off x="1055801" y="500122"/>
            <a:ext cx="2827881" cy="52322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800" dirty="0">
                <a:solidFill>
                  <a:prstClr val="black">
                    <a:lumMod val="65000"/>
                    <a:lumOff val="35000"/>
                  </a:prstClr>
                </a:solidFill>
                <a:latin typeface="思源黑体 CN Bold" panose="020B0800000000000000" pitchFamily="34" charset="-122"/>
                <a:ea typeface="思源黑体 CN Bold" panose="020B0800000000000000" pitchFamily="34" charset="-122"/>
              </a:rPr>
              <a:t>并列排版</a:t>
            </a:r>
            <a:endParaRPr kumimoji="0" lang="en-US" altLang="zh-CN" sz="2800" b="0" i="0" u="none" strike="noStrike" kern="1200" cap="none" spc="0" normalizeH="0" baseline="0" noProof="0" dirty="0">
              <a:ln>
                <a:noFill/>
              </a:ln>
              <a:solidFill>
                <a:prstClr val="black">
                  <a:lumMod val="65000"/>
                  <a:lumOff val="35000"/>
                </a:prstClr>
              </a:solidFill>
              <a:effectLst/>
              <a:uLnTx/>
              <a:uFillTx/>
              <a:latin typeface="思源黑体 CN Bold" panose="020B0800000000000000" pitchFamily="34" charset="-122"/>
              <a:ea typeface="思源黑体 CN Bold" panose="020B0800000000000000" pitchFamily="34" charset="-122"/>
              <a:cs typeface="+mn-cs"/>
            </a:endParaRPr>
          </a:p>
        </p:txBody>
      </p:sp>
      <p:sp>
        <p:nvSpPr>
          <p:cNvPr id="11" name="文本框 10">
            <a:extLst>
              <a:ext uri="{FF2B5EF4-FFF2-40B4-BE49-F238E27FC236}">
                <a16:creationId xmlns:a16="http://schemas.microsoft.com/office/drawing/2014/main" id="{94AA6CBB-33A5-43C7-8A21-14B63B120F2C}"/>
              </a:ext>
            </a:extLst>
          </p:cNvPr>
          <p:cNvSpPr txBox="1"/>
          <p:nvPr/>
        </p:nvSpPr>
        <p:spPr>
          <a:xfrm>
            <a:off x="5399477" y="3551861"/>
            <a:ext cx="5470529" cy="1526059"/>
          </a:xfrm>
          <a:prstGeom prst="rect">
            <a:avLst/>
          </a:prstGeom>
          <a:noFill/>
        </p:spPr>
        <p:txBody>
          <a:bodyPr wrap="square" rtlCol="0">
            <a:spAutoFit/>
          </a:bodyPr>
          <a:lstStyle/>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Tips</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1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素材保证一致性，尽量使用同一风格</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2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给图标加个圆圈</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3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耐心调整，对齐能对齐的所有对象</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p:txBody>
      </p:sp>
      <p:pic>
        <p:nvPicPr>
          <p:cNvPr id="3" name="图片 2">
            <a:extLst>
              <a:ext uri="{FF2B5EF4-FFF2-40B4-BE49-F238E27FC236}">
                <a16:creationId xmlns:a16="http://schemas.microsoft.com/office/drawing/2014/main" id="{C5A50C33-8C44-46DF-90E3-72510BD508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99" y="3817915"/>
            <a:ext cx="3514566" cy="1976944"/>
          </a:xfrm>
          <a:prstGeom prst="rect">
            <a:avLst/>
          </a:prstGeom>
        </p:spPr>
      </p:pic>
      <p:pic>
        <p:nvPicPr>
          <p:cNvPr id="5" name="图片 4">
            <a:extLst>
              <a:ext uri="{FF2B5EF4-FFF2-40B4-BE49-F238E27FC236}">
                <a16:creationId xmlns:a16="http://schemas.microsoft.com/office/drawing/2014/main" id="{C8C217DA-7A61-4E9B-951C-F97C8006F1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899" y="1574917"/>
            <a:ext cx="3514566" cy="1976944"/>
          </a:xfrm>
          <a:prstGeom prst="rect">
            <a:avLst/>
          </a:prstGeom>
        </p:spPr>
      </p:pic>
      <p:sp>
        <p:nvSpPr>
          <p:cNvPr id="9" name="文本框 8">
            <a:extLst>
              <a:ext uri="{FF2B5EF4-FFF2-40B4-BE49-F238E27FC236}">
                <a16:creationId xmlns:a16="http://schemas.microsoft.com/office/drawing/2014/main" id="{BF6C748C-9EA4-4CDD-9785-068B76089D13}"/>
              </a:ext>
            </a:extLst>
          </p:cNvPr>
          <p:cNvSpPr txBox="1"/>
          <p:nvPr/>
        </p:nvSpPr>
        <p:spPr>
          <a:xfrm>
            <a:off x="5399477" y="1798715"/>
            <a:ext cx="5953624" cy="1526059"/>
          </a:xfrm>
          <a:prstGeom prst="rect">
            <a:avLst/>
          </a:prstGeom>
          <a:noFill/>
        </p:spPr>
        <p:txBody>
          <a:bodyPr wrap="square" rtlCol="0">
            <a:spAutoFit/>
          </a:bodyPr>
          <a:lstStyle/>
          <a:p>
            <a:pPr>
              <a:lnSpc>
                <a:spcPct val="150000"/>
              </a:lnSpc>
            </a:pP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适合：</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1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横排适合并列与对比，适合文字较少的情况</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2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竖排适合并列，适合文字较多的情况</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3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如果要表示并列或对比关系，使用并列排版而不是使用关系图</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2" name="文本框 1">
            <a:extLst>
              <a:ext uri="{FF2B5EF4-FFF2-40B4-BE49-F238E27FC236}">
                <a16:creationId xmlns:a16="http://schemas.microsoft.com/office/drawing/2014/main" id="{DFBA4C4C-5C78-4A1E-9188-D4B4525690CE}"/>
              </a:ext>
            </a:extLst>
          </p:cNvPr>
          <p:cNvSpPr txBox="1"/>
          <p:nvPr/>
        </p:nvSpPr>
        <p:spPr>
          <a:xfrm>
            <a:off x="809579" y="1297918"/>
            <a:ext cx="492443" cy="276999"/>
          </a:xfrm>
          <a:prstGeom prst="rect">
            <a:avLst/>
          </a:prstGeom>
          <a:noFill/>
        </p:spPr>
        <p:txBody>
          <a:bodyPr wrap="none" rtlCol="0">
            <a:spAutoFit/>
          </a:bodyPr>
          <a:lstStyle/>
          <a:p>
            <a:r>
              <a:rPr lang="zh-CN" altLang="en-US" sz="1200" dirty="0"/>
              <a:t>横排</a:t>
            </a:r>
          </a:p>
        </p:txBody>
      </p:sp>
      <p:sp>
        <p:nvSpPr>
          <p:cNvPr id="8" name="文本框 7">
            <a:extLst>
              <a:ext uri="{FF2B5EF4-FFF2-40B4-BE49-F238E27FC236}">
                <a16:creationId xmlns:a16="http://schemas.microsoft.com/office/drawing/2014/main" id="{D5509B4A-450B-449A-B62A-5C892DFF6DF5}"/>
              </a:ext>
            </a:extLst>
          </p:cNvPr>
          <p:cNvSpPr txBox="1"/>
          <p:nvPr/>
        </p:nvSpPr>
        <p:spPr>
          <a:xfrm>
            <a:off x="838899" y="3546389"/>
            <a:ext cx="492443" cy="276999"/>
          </a:xfrm>
          <a:prstGeom prst="rect">
            <a:avLst/>
          </a:prstGeom>
          <a:noFill/>
        </p:spPr>
        <p:txBody>
          <a:bodyPr wrap="none" rtlCol="0">
            <a:spAutoFit/>
          </a:bodyPr>
          <a:lstStyle/>
          <a:p>
            <a:r>
              <a:rPr lang="zh-CN" altLang="en-US" sz="1200" dirty="0"/>
              <a:t>竖排</a:t>
            </a:r>
          </a:p>
        </p:txBody>
      </p:sp>
    </p:spTree>
    <p:extLst>
      <p:ext uri="{BB962C8B-B14F-4D97-AF65-F5344CB8AC3E}">
        <p14:creationId xmlns:p14="http://schemas.microsoft.com/office/powerpoint/2010/main" val="2093449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4" name="组合 3">
            <a:extLst>
              <a:ext uri="{FF2B5EF4-FFF2-40B4-BE49-F238E27FC236}">
                <a16:creationId xmlns:a16="http://schemas.microsoft.com/office/drawing/2014/main" id="{0AC2389A-7E01-42E0-ADA3-B302436912D1}"/>
              </a:ext>
            </a:extLst>
          </p:cNvPr>
          <p:cNvGrpSpPr/>
          <p:nvPr/>
        </p:nvGrpSpPr>
        <p:grpSpPr>
          <a:xfrm>
            <a:off x="2067555" y="1950967"/>
            <a:ext cx="2210051" cy="2701558"/>
            <a:chOff x="2067555" y="1950967"/>
            <a:chExt cx="2210051" cy="2701558"/>
          </a:xfrm>
        </p:grpSpPr>
        <p:pic>
          <p:nvPicPr>
            <p:cNvPr id="2" name="图片 1">
              <a:extLst>
                <a:ext uri="{FF2B5EF4-FFF2-40B4-BE49-F238E27FC236}">
                  <a16:creationId xmlns:a16="http://schemas.microsoft.com/office/drawing/2014/main" id="{80B8C1B8-CBEC-4F67-8E1E-4FFE32B3D9AA}"/>
                </a:ext>
              </a:extLst>
            </p:cNvPr>
            <p:cNvPicPr>
              <a:picLocks noChangeAspect="1"/>
            </p:cNvPicPr>
            <p:nvPr/>
          </p:nvPicPr>
          <p:blipFill>
            <a:blip r:embed="rId2"/>
            <a:stretch>
              <a:fillRect/>
            </a:stretch>
          </p:blipFill>
          <p:spPr>
            <a:xfrm>
              <a:off x="2435469" y="1950967"/>
              <a:ext cx="1474222" cy="1478033"/>
            </a:xfrm>
            <a:prstGeom prst="rect">
              <a:avLst/>
            </a:prstGeom>
          </p:spPr>
        </p:pic>
        <p:grpSp>
          <p:nvGrpSpPr>
            <p:cNvPr id="22" name="组合 21">
              <a:extLst>
                <a:ext uri="{FF2B5EF4-FFF2-40B4-BE49-F238E27FC236}">
                  <a16:creationId xmlns:a16="http://schemas.microsoft.com/office/drawing/2014/main" id="{A0C7F057-A0F0-40A8-9359-2E854D28B973}"/>
                </a:ext>
              </a:extLst>
            </p:cNvPr>
            <p:cNvGrpSpPr/>
            <p:nvPr/>
          </p:nvGrpSpPr>
          <p:grpSpPr>
            <a:xfrm>
              <a:off x="2362463" y="3743848"/>
              <a:ext cx="1620234" cy="301784"/>
              <a:chOff x="4233930" y="2532671"/>
              <a:chExt cx="3087275" cy="575035"/>
            </a:xfrm>
          </p:grpSpPr>
          <p:sp>
            <p:nvSpPr>
              <p:cNvPr id="23" name="矩形 22">
                <a:extLst>
                  <a:ext uri="{FF2B5EF4-FFF2-40B4-BE49-F238E27FC236}">
                    <a16:creationId xmlns:a16="http://schemas.microsoft.com/office/drawing/2014/main" id="{FE62A5FF-C37F-49CD-97BD-2B064F9D0531}"/>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4" name="矩形 23">
                <a:extLst>
                  <a:ext uri="{FF2B5EF4-FFF2-40B4-BE49-F238E27FC236}">
                    <a16:creationId xmlns:a16="http://schemas.microsoft.com/office/drawing/2014/main" id="{003BDE29-8D43-44A8-862B-307C622B63E4}"/>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 name="矩形 24">
                <a:extLst>
                  <a:ext uri="{FF2B5EF4-FFF2-40B4-BE49-F238E27FC236}">
                    <a16:creationId xmlns:a16="http://schemas.microsoft.com/office/drawing/2014/main" id="{FF3B36A1-D74A-404B-BA3B-10F135866427}"/>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 name="矩形 25">
                <a:extLst>
                  <a:ext uri="{FF2B5EF4-FFF2-40B4-BE49-F238E27FC236}">
                    <a16:creationId xmlns:a16="http://schemas.microsoft.com/office/drawing/2014/main" id="{E5FF4E75-11B5-4EB8-8DFD-EC5ECCAA2181}"/>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37" name="组合 36">
              <a:extLst>
                <a:ext uri="{FF2B5EF4-FFF2-40B4-BE49-F238E27FC236}">
                  <a16:creationId xmlns:a16="http://schemas.microsoft.com/office/drawing/2014/main" id="{D4FC330E-C2BC-49AD-8D47-8C208887A9A1}"/>
                </a:ext>
              </a:extLst>
            </p:cNvPr>
            <p:cNvGrpSpPr/>
            <p:nvPr/>
          </p:nvGrpSpPr>
          <p:grpSpPr>
            <a:xfrm>
              <a:off x="2067555" y="4286255"/>
              <a:ext cx="2210051" cy="366270"/>
              <a:chOff x="6390291" y="3428900"/>
              <a:chExt cx="6814542" cy="366270"/>
            </a:xfrm>
          </p:grpSpPr>
          <p:sp>
            <p:nvSpPr>
              <p:cNvPr id="38" name="矩形 37">
                <a:extLst>
                  <a:ext uri="{FF2B5EF4-FFF2-40B4-BE49-F238E27FC236}">
                    <a16:creationId xmlns:a16="http://schemas.microsoft.com/office/drawing/2014/main" id="{77DDD044-2308-4340-B632-8E0809BB2ADE}"/>
                  </a:ext>
                </a:extLst>
              </p:cNvPr>
              <p:cNvSpPr/>
              <p:nvPr/>
            </p:nvSpPr>
            <p:spPr>
              <a:xfrm>
                <a:off x="6390291" y="3669584"/>
                <a:ext cx="4111217"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9" name="矩形 38">
                <a:extLst>
                  <a:ext uri="{FF2B5EF4-FFF2-40B4-BE49-F238E27FC236}">
                    <a16:creationId xmlns:a16="http://schemas.microsoft.com/office/drawing/2014/main" id="{BFAE2F82-AE2D-42CC-A9BD-5529BF70313A}"/>
                  </a:ext>
                </a:extLst>
              </p:cNvPr>
              <p:cNvSpPr/>
              <p:nvPr/>
            </p:nvSpPr>
            <p:spPr>
              <a:xfrm>
                <a:off x="6390291" y="3428900"/>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48" name="组合 47">
            <a:extLst>
              <a:ext uri="{FF2B5EF4-FFF2-40B4-BE49-F238E27FC236}">
                <a16:creationId xmlns:a16="http://schemas.microsoft.com/office/drawing/2014/main" id="{587EA606-AA14-4200-9599-892DDD8D6D10}"/>
              </a:ext>
            </a:extLst>
          </p:cNvPr>
          <p:cNvGrpSpPr/>
          <p:nvPr/>
        </p:nvGrpSpPr>
        <p:grpSpPr>
          <a:xfrm>
            <a:off x="4990974" y="1924590"/>
            <a:ext cx="2210051" cy="2701558"/>
            <a:chOff x="2067555" y="1950967"/>
            <a:chExt cx="2210051" cy="2701558"/>
          </a:xfrm>
        </p:grpSpPr>
        <p:pic>
          <p:nvPicPr>
            <p:cNvPr id="49" name="图片 48">
              <a:extLst>
                <a:ext uri="{FF2B5EF4-FFF2-40B4-BE49-F238E27FC236}">
                  <a16:creationId xmlns:a16="http://schemas.microsoft.com/office/drawing/2014/main" id="{8293E7F5-FD04-43A2-83F2-D6796BCCC167}"/>
                </a:ext>
              </a:extLst>
            </p:cNvPr>
            <p:cNvPicPr>
              <a:picLocks noChangeAspect="1"/>
            </p:cNvPicPr>
            <p:nvPr/>
          </p:nvPicPr>
          <p:blipFill>
            <a:blip r:embed="rId2"/>
            <a:stretch>
              <a:fillRect/>
            </a:stretch>
          </p:blipFill>
          <p:spPr>
            <a:xfrm>
              <a:off x="2435469" y="1950967"/>
              <a:ext cx="1474222" cy="1478033"/>
            </a:xfrm>
            <a:prstGeom prst="rect">
              <a:avLst/>
            </a:prstGeom>
          </p:spPr>
        </p:pic>
        <p:grpSp>
          <p:nvGrpSpPr>
            <p:cNvPr id="50" name="组合 49">
              <a:extLst>
                <a:ext uri="{FF2B5EF4-FFF2-40B4-BE49-F238E27FC236}">
                  <a16:creationId xmlns:a16="http://schemas.microsoft.com/office/drawing/2014/main" id="{45B940D2-9F65-47CD-A693-39DDD8B65BE9}"/>
                </a:ext>
              </a:extLst>
            </p:cNvPr>
            <p:cNvGrpSpPr/>
            <p:nvPr/>
          </p:nvGrpSpPr>
          <p:grpSpPr>
            <a:xfrm>
              <a:off x="2362463" y="3743848"/>
              <a:ext cx="1620234" cy="301784"/>
              <a:chOff x="4233930" y="2532671"/>
              <a:chExt cx="3087275" cy="575035"/>
            </a:xfrm>
          </p:grpSpPr>
          <p:sp>
            <p:nvSpPr>
              <p:cNvPr id="54" name="矩形 53">
                <a:extLst>
                  <a:ext uri="{FF2B5EF4-FFF2-40B4-BE49-F238E27FC236}">
                    <a16:creationId xmlns:a16="http://schemas.microsoft.com/office/drawing/2014/main" id="{896855D1-CCE4-438F-AD7B-4E6CA00F9565}"/>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55" name="矩形 54">
                <a:extLst>
                  <a:ext uri="{FF2B5EF4-FFF2-40B4-BE49-F238E27FC236}">
                    <a16:creationId xmlns:a16="http://schemas.microsoft.com/office/drawing/2014/main" id="{F24DE018-9BD0-4DA5-9DE4-E451FDC3E8B0}"/>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56" name="矩形 55">
                <a:extLst>
                  <a:ext uri="{FF2B5EF4-FFF2-40B4-BE49-F238E27FC236}">
                    <a16:creationId xmlns:a16="http://schemas.microsoft.com/office/drawing/2014/main" id="{22BE2CC4-062A-486C-A828-3AC4BB90BED1}"/>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57" name="矩形 56">
                <a:extLst>
                  <a:ext uri="{FF2B5EF4-FFF2-40B4-BE49-F238E27FC236}">
                    <a16:creationId xmlns:a16="http://schemas.microsoft.com/office/drawing/2014/main" id="{A6DE69D6-ECBD-45B9-AD17-9CB551EBBA0A}"/>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51" name="组合 50">
              <a:extLst>
                <a:ext uri="{FF2B5EF4-FFF2-40B4-BE49-F238E27FC236}">
                  <a16:creationId xmlns:a16="http://schemas.microsoft.com/office/drawing/2014/main" id="{6399981D-B1C3-4500-811F-152F10DF760E}"/>
                </a:ext>
              </a:extLst>
            </p:cNvPr>
            <p:cNvGrpSpPr/>
            <p:nvPr/>
          </p:nvGrpSpPr>
          <p:grpSpPr>
            <a:xfrm>
              <a:off x="2067555" y="4286255"/>
              <a:ext cx="2210051" cy="366270"/>
              <a:chOff x="6390291" y="3428900"/>
              <a:chExt cx="6814542" cy="366270"/>
            </a:xfrm>
          </p:grpSpPr>
          <p:sp>
            <p:nvSpPr>
              <p:cNvPr id="52" name="矩形 51">
                <a:extLst>
                  <a:ext uri="{FF2B5EF4-FFF2-40B4-BE49-F238E27FC236}">
                    <a16:creationId xmlns:a16="http://schemas.microsoft.com/office/drawing/2014/main" id="{1565927B-61FE-4978-AB63-4AB8F4DBF5E0}"/>
                  </a:ext>
                </a:extLst>
              </p:cNvPr>
              <p:cNvSpPr/>
              <p:nvPr/>
            </p:nvSpPr>
            <p:spPr>
              <a:xfrm>
                <a:off x="6390291" y="3669584"/>
                <a:ext cx="4111217"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53" name="矩形 52">
                <a:extLst>
                  <a:ext uri="{FF2B5EF4-FFF2-40B4-BE49-F238E27FC236}">
                    <a16:creationId xmlns:a16="http://schemas.microsoft.com/office/drawing/2014/main" id="{8079EDCD-9581-4A9F-8E10-583C10A8D945}"/>
                  </a:ext>
                </a:extLst>
              </p:cNvPr>
              <p:cNvSpPr/>
              <p:nvPr/>
            </p:nvSpPr>
            <p:spPr>
              <a:xfrm>
                <a:off x="6390291" y="3428900"/>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58" name="组合 57">
            <a:extLst>
              <a:ext uri="{FF2B5EF4-FFF2-40B4-BE49-F238E27FC236}">
                <a16:creationId xmlns:a16="http://schemas.microsoft.com/office/drawing/2014/main" id="{6986C063-8C53-4F18-B287-0C7434ADC7DF}"/>
              </a:ext>
            </a:extLst>
          </p:cNvPr>
          <p:cNvGrpSpPr/>
          <p:nvPr/>
        </p:nvGrpSpPr>
        <p:grpSpPr>
          <a:xfrm>
            <a:off x="7914394" y="1950967"/>
            <a:ext cx="2210051" cy="2701558"/>
            <a:chOff x="2067555" y="1950967"/>
            <a:chExt cx="2210051" cy="2701558"/>
          </a:xfrm>
        </p:grpSpPr>
        <p:pic>
          <p:nvPicPr>
            <p:cNvPr id="59" name="图片 58">
              <a:extLst>
                <a:ext uri="{FF2B5EF4-FFF2-40B4-BE49-F238E27FC236}">
                  <a16:creationId xmlns:a16="http://schemas.microsoft.com/office/drawing/2014/main" id="{2E1A80BA-F775-4537-9A0E-2108938B2B1B}"/>
                </a:ext>
              </a:extLst>
            </p:cNvPr>
            <p:cNvPicPr>
              <a:picLocks noChangeAspect="1"/>
            </p:cNvPicPr>
            <p:nvPr/>
          </p:nvPicPr>
          <p:blipFill>
            <a:blip r:embed="rId2"/>
            <a:stretch>
              <a:fillRect/>
            </a:stretch>
          </p:blipFill>
          <p:spPr>
            <a:xfrm>
              <a:off x="2435469" y="1950967"/>
              <a:ext cx="1474222" cy="1478033"/>
            </a:xfrm>
            <a:prstGeom prst="rect">
              <a:avLst/>
            </a:prstGeom>
          </p:spPr>
        </p:pic>
        <p:grpSp>
          <p:nvGrpSpPr>
            <p:cNvPr id="60" name="组合 59">
              <a:extLst>
                <a:ext uri="{FF2B5EF4-FFF2-40B4-BE49-F238E27FC236}">
                  <a16:creationId xmlns:a16="http://schemas.microsoft.com/office/drawing/2014/main" id="{18726115-F5B0-4B83-AE7E-9973C4AF960F}"/>
                </a:ext>
              </a:extLst>
            </p:cNvPr>
            <p:cNvGrpSpPr/>
            <p:nvPr/>
          </p:nvGrpSpPr>
          <p:grpSpPr>
            <a:xfrm>
              <a:off x="2362463" y="3743848"/>
              <a:ext cx="1620234" cy="301784"/>
              <a:chOff x="4233930" y="2532671"/>
              <a:chExt cx="3087275" cy="575035"/>
            </a:xfrm>
          </p:grpSpPr>
          <p:sp>
            <p:nvSpPr>
              <p:cNvPr id="64" name="矩形 63">
                <a:extLst>
                  <a:ext uri="{FF2B5EF4-FFF2-40B4-BE49-F238E27FC236}">
                    <a16:creationId xmlns:a16="http://schemas.microsoft.com/office/drawing/2014/main" id="{DC73EACD-A53A-42FF-9C08-16B371E75596}"/>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5" name="矩形 64">
                <a:extLst>
                  <a:ext uri="{FF2B5EF4-FFF2-40B4-BE49-F238E27FC236}">
                    <a16:creationId xmlns:a16="http://schemas.microsoft.com/office/drawing/2014/main" id="{0DD177BB-D572-41AA-9F48-BD366BCA0895}"/>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6" name="矩形 65">
                <a:extLst>
                  <a:ext uri="{FF2B5EF4-FFF2-40B4-BE49-F238E27FC236}">
                    <a16:creationId xmlns:a16="http://schemas.microsoft.com/office/drawing/2014/main" id="{1FC4493A-02C5-48FA-B4BB-F84BEE4EC1CA}"/>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7" name="矩形 66">
                <a:extLst>
                  <a:ext uri="{FF2B5EF4-FFF2-40B4-BE49-F238E27FC236}">
                    <a16:creationId xmlns:a16="http://schemas.microsoft.com/office/drawing/2014/main" id="{ABC15D77-ED58-4968-A018-6A5DB1F8BF0E}"/>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61" name="组合 60">
              <a:extLst>
                <a:ext uri="{FF2B5EF4-FFF2-40B4-BE49-F238E27FC236}">
                  <a16:creationId xmlns:a16="http://schemas.microsoft.com/office/drawing/2014/main" id="{E386874C-2C24-41BC-B149-698B01B9B603}"/>
                </a:ext>
              </a:extLst>
            </p:cNvPr>
            <p:cNvGrpSpPr/>
            <p:nvPr/>
          </p:nvGrpSpPr>
          <p:grpSpPr>
            <a:xfrm>
              <a:off x="2067555" y="4286255"/>
              <a:ext cx="2210051" cy="366270"/>
              <a:chOff x="6390291" y="3428900"/>
              <a:chExt cx="6814542" cy="366270"/>
            </a:xfrm>
          </p:grpSpPr>
          <p:sp>
            <p:nvSpPr>
              <p:cNvPr id="62" name="矩形 61">
                <a:extLst>
                  <a:ext uri="{FF2B5EF4-FFF2-40B4-BE49-F238E27FC236}">
                    <a16:creationId xmlns:a16="http://schemas.microsoft.com/office/drawing/2014/main" id="{AD2CFC72-7A2F-4236-9B9D-3E47B338B388}"/>
                  </a:ext>
                </a:extLst>
              </p:cNvPr>
              <p:cNvSpPr/>
              <p:nvPr/>
            </p:nvSpPr>
            <p:spPr>
              <a:xfrm>
                <a:off x="6390291" y="3669584"/>
                <a:ext cx="4111217"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3" name="矩形 62">
                <a:extLst>
                  <a:ext uri="{FF2B5EF4-FFF2-40B4-BE49-F238E27FC236}">
                    <a16:creationId xmlns:a16="http://schemas.microsoft.com/office/drawing/2014/main" id="{3A6B4EDA-13A6-4A89-A3B1-0AACCB3930A1}"/>
                  </a:ext>
                </a:extLst>
              </p:cNvPr>
              <p:cNvSpPr/>
              <p:nvPr/>
            </p:nvSpPr>
            <p:spPr>
              <a:xfrm>
                <a:off x="6390291" y="3428900"/>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spTree>
    <p:extLst>
      <p:ext uri="{BB962C8B-B14F-4D97-AF65-F5344CB8AC3E}">
        <p14:creationId xmlns:p14="http://schemas.microsoft.com/office/powerpoint/2010/main" val="62685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16" name="组合 15">
            <a:extLst>
              <a:ext uri="{FF2B5EF4-FFF2-40B4-BE49-F238E27FC236}">
                <a16:creationId xmlns:a16="http://schemas.microsoft.com/office/drawing/2014/main" id="{3534D13A-5F39-4A01-BC25-61B99F945E96}"/>
              </a:ext>
            </a:extLst>
          </p:cNvPr>
          <p:cNvGrpSpPr/>
          <p:nvPr/>
        </p:nvGrpSpPr>
        <p:grpSpPr>
          <a:xfrm>
            <a:off x="3170841" y="1188923"/>
            <a:ext cx="1620234" cy="301784"/>
            <a:chOff x="4233930" y="2532671"/>
            <a:chExt cx="3087275" cy="575035"/>
          </a:xfrm>
        </p:grpSpPr>
        <p:sp>
          <p:nvSpPr>
            <p:cNvPr id="7" name="矩形 6">
              <a:extLst>
                <a:ext uri="{FF2B5EF4-FFF2-40B4-BE49-F238E27FC236}">
                  <a16:creationId xmlns:a16="http://schemas.microsoft.com/office/drawing/2014/main" id="{6D3DC234-5997-4553-A73D-1777A71C7157}"/>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矩形 7">
              <a:extLst>
                <a:ext uri="{FF2B5EF4-FFF2-40B4-BE49-F238E27FC236}">
                  <a16:creationId xmlns:a16="http://schemas.microsoft.com/office/drawing/2014/main" id="{5DEDD395-0D77-4FAA-85F8-0837C4AED615}"/>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矩形 8">
              <a:extLst>
                <a:ext uri="{FF2B5EF4-FFF2-40B4-BE49-F238E27FC236}">
                  <a16:creationId xmlns:a16="http://schemas.microsoft.com/office/drawing/2014/main" id="{0F583942-9E34-4A50-8793-1C76378434EB}"/>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 name="矩形 9">
              <a:extLst>
                <a:ext uri="{FF2B5EF4-FFF2-40B4-BE49-F238E27FC236}">
                  <a16:creationId xmlns:a16="http://schemas.microsoft.com/office/drawing/2014/main" id="{4A96C595-06FF-447D-9F50-D17347D924CC}"/>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3" name="组合 2">
            <a:extLst>
              <a:ext uri="{FF2B5EF4-FFF2-40B4-BE49-F238E27FC236}">
                <a16:creationId xmlns:a16="http://schemas.microsoft.com/office/drawing/2014/main" id="{ED934DDC-92B8-49ED-A3A6-7B90D9A40EFC}"/>
              </a:ext>
            </a:extLst>
          </p:cNvPr>
          <p:cNvGrpSpPr/>
          <p:nvPr/>
        </p:nvGrpSpPr>
        <p:grpSpPr>
          <a:xfrm>
            <a:off x="3170841" y="1669270"/>
            <a:ext cx="6814542" cy="617124"/>
            <a:chOff x="6390291" y="3178046"/>
            <a:chExt cx="6814542" cy="617124"/>
          </a:xfrm>
        </p:grpSpPr>
        <p:sp>
          <p:nvSpPr>
            <p:cNvPr id="18" name="矩形 17">
              <a:extLst>
                <a:ext uri="{FF2B5EF4-FFF2-40B4-BE49-F238E27FC236}">
                  <a16:creationId xmlns:a16="http://schemas.microsoft.com/office/drawing/2014/main" id="{C05CEC12-6E94-4FFC-A7DB-58531B62F66D}"/>
                </a:ext>
              </a:extLst>
            </p:cNvPr>
            <p:cNvSpPr/>
            <p:nvPr/>
          </p:nvSpPr>
          <p:spPr>
            <a:xfrm>
              <a:off x="6390291" y="3669584"/>
              <a:ext cx="4111217"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 name="矩形 19">
              <a:extLst>
                <a:ext uri="{FF2B5EF4-FFF2-40B4-BE49-F238E27FC236}">
                  <a16:creationId xmlns:a16="http://schemas.microsoft.com/office/drawing/2014/main" id="{A19E5049-CBBE-4FC2-AB48-1FFC00F931AC}"/>
                </a:ext>
              </a:extLst>
            </p:cNvPr>
            <p:cNvSpPr/>
            <p:nvPr/>
          </p:nvSpPr>
          <p:spPr>
            <a:xfrm>
              <a:off x="6390291" y="3428900"/>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 name="矩形 20">
              <a:extLst>
                <a:ext uri="{FF2B5EF4-FFF2-40B4-BE49-F238E27FC236}">
                  <a16:creationId xmlns:a16="http://schemas.microsoft.com/office/drawing/2014/main" id="{FF2DD21F-4B97-4F23-BD30-04536885AE0B}"/>
                </a:ext>
              </a:extLst>
            </p:cNvPr>
            <p:cNvSpPr/>
            <p:nvPr/>
          </p:nvSpPr>
          <p:spPr>
            <a:xfrm>
              <a:off x="6390291" y="3178046"/>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2" name="图片 1">
            <a:extLst>
              <a:ext uri="{FF2B5EF4-FFF2-40B4-BE49-F238E27FC236}">
                <a16:creationId xmlns:a16="http://schemas.microsoft.com/office/drawing/2014/main" id="{80B8C1B8-CBEC-4F67-8E1E-4FFE32B3D9AA}"/>
              </a:ext>
            </a:extLst>
          </p:cNvPr>
          <p:cNvPicPr>
            <a:picLocks noChangeAspect="1"/>
          </p:cNvPicPr>
          <p:nvPr/>
        </p:nvPicPr>
        <p:blipFill>
          <a:blip r:embed="rId2"/>
          <a:stretch>
            <a:fillRect/>
          </a:stretch>
        </p:blipFill>
        <p:spPr>
          <a:xfrm>
            <a:off x="1978657" y="1343269"/>
            <a:ext cx="798819" cy="800884"/>
          </a:xfrm>
          <a:prstGeom prst="rect">
            <a:avLst/>
          </a:prstGeom>
        </p:spPr>
      </p:pic>
      <p:grpSp>
        <p:nvGrpSpPr>
          <p:cNvPr id="22" name="组合 21">
            <a:extLst>
              <a:ext uri="{FF2B5EF4-FFF2-40B4-BE49-F238E27FC236}">
                <a16:creationId xmlns:a16="http://schemas.microsoft.com/office/drawing/2014/main" id="{A0C7F057-A0F0-40A8-9359-2E854D28B973}"/>
              </a:ext>
            </a:extLst>
          </p:cNvPr>
          <p:cNvGrpSpPr/>
          <p:nvPr/>
        </p:nvGrpSpPr>
        <p:grpSpPr>
          <a:xfrm>
            <a:off x="3170841" y="2841466"/>
            <a:ext cx="1620234" cy="301784"/>
            <a:chOff x="4233930" y="2532671"/>
            <a:chExt cx="3087275" cy="575035"/>
          </a:xfrm>
        </p:grpSpPr>
        <p:sp>
          <p:nvSpPr>
            <p:cNvPr id="23" name="矩形 22">
              <a:extLst>
                <a:ext uri="{FF2B5EF4-FFF2-40B4-BE49-F238E27FC236}">
                  <a16:creationId xmlns:a16="http://schemas.microsoft.com/office/drawing/2014/main" id="{FE62A5FF-C37F-49CD-97BD-2B064F9D0531}"/>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4" name="矩形 23">
              <a:extLst>
                <a:ext uri="{FF2B5EF4-FFF2-40B4-BE49-F238E27FC236}">
                  <a16:creationId xmlns:a16="http://schemas.microsoft.com/office/drawing/2014/main" id="{003BDE29-8D43-44A8-862B-307C622B63E4}"/>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 name="矩形 24">
              <a:extLst>
                <a:ext uri="{FF2B5EF4-FFF2-40B4-BE49-F238E27FC236}">
                  <a16:creationId xmlns:a16="http://schemas.microsoft.com/office/drawing/2014/main" id="{FF3B36A1-D74A-404B-BA3B-10F135866427}"/>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 name="矩形 25">
              <a:extLst>
                <a:ext uri="{FF2B5EF4-FFF2-40B4-BE49-F238E27FC236}">
                  <a16:creationId xmlns:a16="http://schemas.microsoft.com/office/drawing/2014/main" id="{E5FF4E75-11B5-4EB8-8DFD-EC5ECCAA2181}"/>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27" name="组合 26">
            <a:extLst>
              <a:ext uri="{FF2B5EF4-FFF2-40B4-BE49-F238E27FC236}">
                <a16:creationId xmlns:a16="http://schemas.microsoft.com/office/drawing/2014/main" id="{9A91342E-5385-4B5F-BDCC-56B4CB60DBA8}"/>
              </a:ext>
            </a:extLst>
          </p:cNvPr>
          <p:cNvGrpSpPr/>
          <p:nvPr/>
        </p:nvGrpSpPr>
        <p:grpSpPr>
          <a:xfrm>
            <a:off x="3170841" y="3321813"/>
            <a:ext cx="6814542" cy="617124"/>
            <a:chOff x="6390291" y="3178046"/>
            <a:chExt cx="6814542" cy="617124"/>
          </a:xfrm>
        </p:grpSpPr>
        <p:sp>
          <p:nvSpPr>
            <p:cNvPr id="28" name="矩形 27">
              <a:extLst>
                <a:ext uri="{FF2B5EF4-FFF2-40B4-BE49-F238E27FC236}">
                  <a16:creationId xmlns:a16="http://schemas.microsoft.com/office/drawing/2014/main" id="{59C71CB7-C6F7-4509-9CD4-AC2C14433CB4}"/>
                </a:ext>
              </a:extLst>
            </p:cNvPr>
            <p:cNvSpPr/>
            <p:nvPr/>
          </p:nvSpPr>
          <p:spPr>
            <a:xfrm>
              <a:off x="6390291" y="3669584"/>
              <a:ext cx="4111217"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 name="矩形 28">
              <a:extLst>
                <a:ext uri="{FF2B5EF4-FFF2-40B4-BE49-F238E27FC236}">
                  <a16:creationId xmlns:a16="http://schemas.microsoft.com/office/drawing/2014/main" id="{063ED814-785A-4E38-871A-21715F934EC3}"/>
                </a:ext>
              </a:extLst>
            </p:cNvPr>
            <p:cNvSpPr/>
            <p:nvPr/>
          </p:nvSpPr>
          <p:spPr>
            <a:xfrm>
              <a:off x="6390291" y="3428900"/>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 name="矩形 29">
              <a:extLst>
                <a:ext uri="{FF2B5EF4-FFF2-40B4-BE49-F238E27FC236}">
                  <a16:creationId xmlns:a16="http://schemas.microsoft.com/office/drawing/2014/main" id="{1BABFA69-F7C0-4E28-8732-597CC56544BB}"/>
                </a:ext>
              </a:extLst>
            </p:cNvPr>
            <p:cNvSpPr/>
            <p:nvPr/>
          </p:nvSpPr>
          <p:spPr>
            <a:xfrm>
              <a:off x="6390291" y="3178046"/>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31" name="图片 30">
            <a:extLst>
              <a:ext uri="{FF2B5EF4-FFF2-40B4-BE49-F238E27FC236}">
                <a16:creationId xmlns:a16="http://schemas.microsoft.com/office/drawing/2014/main" id="{8361596E-5E13-4691-BF5F-D07C098EE93E}"/>
              </a:ext>
            </a:extLst>
          </p:cNvPr>
          <p:cNvPicPr>
            <a:picLocks noChangeAspect="1"/>
          </p:cNvPicPr>
          <p:nvPr/>
        </p:nvPicPr>
        <p:blipFill>
          <a:blip r:embed="rId2"/>
          <a:stretch>
            <a:fillRect/>
          </a:stretch>
        </p:blipFill>
        <p:spPr>
          <a:xfrm>
            <a:off x="1978657" y="2995812"/>
            <a:ext cx="798819" cy="800884"/>
          </a:xfrm>
          <a:prstGeom prst="rect">
            <a:avLst/>
          </a:prstGeom>
        </p:spPr>
      </p:pic>
      <p:grpSp>
        <p:nvGrpSpPr>
          <p:cNvPr id="32" name="组合 31">
            <a:extLst>
              <a:ext uri="{FF2B5EF4-FFF2-40B4-BE49-F238E27FC236}">
                <a16:creationId xmlns:a16="http://schemas.microsoft.com/office/drawing/2014/main" id="{BF7CAAEA-5D09-4B1E-AEE8-6AAA5E635148}"/>
              </a:ext>
            </a:extLst>
          </p:cNvPr>
          <p:cNvGrpSpPr/>
          <p:nvPr/>
        </p:nvGrpSpPr>
        <p:grpSpPr>
          <a:xfrm>
            <a:off x="3170841" y="4551811"/>
            <a:ext cx="1620234" cy="301784"/>
            <a:chOff x="4233930" y="2532671"/>
            <a:chExt cx="3087275" cy="575035"/>
          </a:xfrm>
        </p:grpSpPr>
        <p:sp>
          <p:nvSpPr>
            <p:cNvPr id="33" name="矩形 32">
              <a:extLst>
                <a:ext uri="{FF2B5EF4-FFF2-40B4-BE49-F238E27FC236}">
                  <a16:creationId xmlns:a16="http://schemas.microsoft.com/office/drawing/2014/main" id="{C43CF237-E58D-4120-84E2-7548B3957210}"/>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4" name="矩形 33">
              <a:extLst>
                <a:ext uri="{FF2B5EF4-FFF2-40B4-BE49-F238E27FC236}">
                  <a16:creationId xmlns:a16="http://schemas.microsoft.com/office/drawing/2014/main" id="{E05E2D5C-09EA-4F9D-8558-E47A07E5A3A0}"/>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5" name="矩形 34">
              <a:extLst>
                <a:ext uri="{FF2B5EF4-FFF2-40B4-BE49-F238E27FC236}">
                  <a16:creationId xmlns:a16="http://schemas.microsoft.com/office/drawing/2014/main" id="{899006C7-D6C4-42D6-8415-3B8EA96FDCA7}"/>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6" name="矩形 35">
              <a:extLst>
                <a:ext uri="{FF2B5EF4-FFF2-40B4-BE49-F238E27FC236}">
                  <a16:creationId xmlns:a16="http://schemas.microsoft.com/office/drawing/2014/main" id="{A3B6EE53-E8E7-4467-966C-0BA646F2DE69}"/>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37" name="组合 36">
            <a:extLst>
              <a:ext uri="{FF2B5EF4-FFF2-40B4-BE49-F238E27FC236}">
                <a16:creationId xmlns:a16="http://schemas.microsoft.com/office/drawing/2014/main" id="{D4FC330E-C2BC-49AD-8D47-8C208887A9A1}"/>
              </a:ext>
            </a:extLst>
          </p:cNvPr>
          <p:cNvGrpSpPr/>
          <p:nvPr/>
        </p:nvGrpSpPr>
        <p:grpSpPr>
          <a:xfrm>
            <a:off x="3170841" y="5032158"/>
            <a:ext cx="6814542" cy="617124"/>
            <a:chOff x="6390291" y="3178046"/>
            <a:chExt cx="6814542" cy="617124"/>
          </a:xfrm>
        </p:grpSpPr>
        <p:sp>
          <p:nvSpPr>
            <p:cNvPr id="38" name="矩形 37">
              <a:extLst>
                <a:ext uri="{FF2B5EF4-FFF2-40B4-BE49-F238E27FC236}">
                  <a16:creationId xmlns:a16="http://schemas.microsoft.com/office/drawing/2014/main" id="{77DDD044-2308-4340-B632-8E0809BB2ADE}"/>
                </a:ext>
              </a:extLst>
            </p:cNvPr>
            <p:cNvSpPr/>
            <p:nvPr/>
          </p:nvSpPr>
          <p:spPr>
            <a:xfrm>
              <a:off x="6390291" y="3669584"/>
              <a:ext cx="4111217"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9" name="矩形 38">
              <a:extLst>
                <a:ext uri="{FF2B5EF4-FFF2-40B4-BE49-F238E27FC236}">
                  <a16:creationId xmlns:a16="http://schemas.microsoft.com/office/drawing/2014/main" id="{BFAE2F82-AE2D-42CC-A9BD-5529BF70313A}"/>
                </a:ext>
              </a:extLst>
            </p:cNvPr>
            <p:cNvSpPr/>
            <p:nvPr/>
          </p:nvSpPr>
          <p:spPr>
            <a:xfrm>
              <a:off x="6390291" y="3428900"/>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40" name="矩形 39">
              <a:extLst>
                <a:ext uri="{FF2B5EF4-FFF2-40B4-BE49-F238E27FC236}">
                  <a16:creationId xmlns:a16="http://schemas.microsoft.com/office/drawing/2014/main" id="{94004066-C78E-4E46-A8C2-77AC63D332B0}"/>
                </a:ext>
              </a:extLst>
            </p:cNvPr>
            <p:cNvSpPr/>
            <p:nvPr/>
          </p:nvSpPr>
          <p:spPr>
            <a:xfrm>
              <a:off x="6390291" y="3178046"/>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41" name="图片 40">
            <a:extLst>
              <a:ext uri="{FF2B5EF4-FFF2-40B4-BE49-F238E27FC236}">
                <a16:creationId xmlns:a16="http://schemas.microsoft.com/office/drawing/2014/main" id="{95170AD0-7634-4A1D-9086-E3056C23E230}"/>
              </a:ext>
            </a:extLst>
          </p:cNvPr>
          <p:cNvPicPr>
            <a:picLocks noChangeAspect="1"/>
          </p:cNvPicPr>
          <p:nvPr/>
        </p:nvPicPr>
        <p:blipFill>
          <a:blip r:embed="rId2"/>
          <a:stretch>
            <a:fillRect/>
          </a:stretch>
        </p:blipFill>
        <p:spPr>
          <a:xfrm>
            <a:off x="1978657" y="4706157"/>
            <a:ext cx="798819" cy="800884"/>
          </a:xfrm>
          <a:prstGeom prst="rect">
            <a:avLst/>
          </a:prstGeom>
        </p:spPr>
      </p:pic>
    </p:spTree>
    <p:extLst>
      <p:ext uri="{BB962C8B-B14F-4D97-AF65-F5344CB8AC3E}">
        <p14:creationId xmlns:p14="http://schemas.microsoft.com/office/powerpoint/2010/main" val="2917211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AutoShape 4" descr="swot分析模型">
            <a:hlinkClick r:id="rId2" tooltip="swot分析模型"/>
            <a:extLst>
              <a:ext uri="{FF2B5EF4-FFF2-40B4-BE49-F238E27FC236}">
                <a16:creationId xmlns:a16="http://schemas.microsoft.com/office/drawing/2014/main" id="{3AC03F0B-4DA5-4C16-A826-18C62EED50E4}"/>
              </a:ext>
            </a:extLst>
          </p:cNvPr>
          <p:cNvSpPr>
            <a:spLocks noChangeAspect="1" noChangeArrowheads="1"/>
          </p:cNvSpPr>
          <p:nvPr/>
        </p:nvSpPr>
        <p:spPr bwMode="auto">
          <a:xfrm>
            <a:off x="365125" y="-396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pic>
        <p:nvPicPr>
          <p:cNvPr id="3" name="图片 2">
            <a:extLst>
              <a:ext uri="{FF2B5EF4-FFF2-40B4-BE49-F238E27FC236}">
                <a16:creationId xmlns:a16="http://schemas.microsoft.com/office/drawing/2014/main" id="{BB87C8C5-12AD-44E6-9B81-A9FAA9E4D8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31946"/>
            <a:ext cx="12192000" cy="5194108"/>
          </a:xfrm>
          <a:prstGeom prst="rect">
            <a:avLst/>
          </a:prstGeom>
        </p:spPr>
      </p:pic>
    </p:spTree>
    <p:extLst>
      <p:ext uri="{BB962C8B-B14F-4D97-AF65-F5344CB8AC3E}">
        <p14:creationId xmlns:p14="http://schemas.microsoft.com/office/powerpoint/2010/main" val="4153263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AutoShape 4" descr="swot分析模型">
            <a:hlinkClick r:id="rId2" tooltip="swot分析模型"/>
            <a:extLst>
              <a:ext uri="{FF2B5EF4-FFF2-40B4-BE49-F238E27FC236}">
                <a16:creationId xmlns:a16="http://schemas.microsoft.com/office/drawing/2014/main" id="{3AC03F0B-4DA5-4C16-A826-18C62EED50E4}"/>
              </a:ext>
            </a:extLst>
          </p:cNvPr>
          <p:cNvSpPr>
            <a:spLocks noChangeAspect="1" noChangeArrowheads="1"/>
          </p:cNvSpPr>
          <p:nvPr/>
        </p:nvSpPr>
        <p:spPr bwMode="auto">
          <a:xfrm>
            <a:off x="365125" y="-396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pic>
        <p:nvPicPr>
          <p:cNvPr id="4" name="图片 3">
            <a:extLst>
              <a:ext uri="{FF2B5EF4-FFF2-40B4-BE49-F238E27FC236}">
                <a16:creationId xmlns:a16="http://schemas.microsoft.com/office/drawing/2014/main" id="{09E3BFBE-C7B8-404B-9C1B-92FC7E0917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34957"/>
            <a:ext cx="12192000" cy="5188085"/>
          </a:xfrm>
          <a:prstGeom prst="rect">
            <a:avLst/>
          </a:prstGeom>
        </p:spPr>
      </p:pic>
    </p:spTree>
    <p:extLst>
      <p:ext uri="{BB962C8B-B14F-4D97-AF65-F5344CB8AC3E}">
        <p14:creationId xmlns:p14="http://schemas.microsoft.com/office/powerpoint/2010/main" val="638982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AutoShape 4" descr="swot分析模型">
            <a:hlinkClick r:id="rId2" tooltip="swot分析模型"/>
            <a:extLst>
              <a:ext uri="{FF2B5EF4-FFF2-40B4-BE49-F238E27FC236}">
                <a16:creationId xmlns:a16="http://schemas.microsoft.com/office/drawing/2014/main" id="{3AC03F0B-4DA5-4C16-A826-18C62EED50E4}"/>
              </a:ext>
            </a:extLst>
          </p:cNvPr>
          <p:cNvSpPr>
            <a:spLocks noChangeAspect="1" noChangeArrowheads="1"/>
          </p:cNvSpPr>
          <p:nvPr/>
        </p:nvSpPr>
        <p:spPr bwMode="auto">
          <a:xfrm>
            <a:off x="365125" y="-396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pic>
        <p:nvPicPr>
          <p:cNvPr id="3" name="图片 2">
            <a:extLst>
              <a:ext uri="{FF2B5EF4-FFF2-40B4-BE49-F238E27FC236}">
                <a16:creationId xmlns:a16="http://schemas.microsoft.com/office/drawing/2014/main" id="{BC843E2A-FAA0-4FAE-ACD7-8E02DA8C47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38560"/>
            <a:ext cx="12192000" cy="5180879"/>
          </a:xfrm>
          <a:prstGeom prst="rect">
            <a:avLst/>
          </a:prstGeom>
        </p:spPr>
      </p:pic>
    </p:spTree>
    <p:extLst>
      <p:ext uri="{BB962C8B-B14F-4D97-AF65-F5344CB8AC3E}">
        <p14:creationId xmlns:p14="http://schemas.microsoft.com/office/powerpoint/2010/main" val="3032900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6" name="AutoShape 4" descr="swot分析模型">
            <a:hlinkClick r:id="rId2" tooltip="swot分析模型"/>
            <a:extLst>
              <a:ext uri="{FF2B5EF4-FFF2-40B4-BE49-F238E27FC236}">
                <a16:creationId xmlns:a16="http://schemas.microsoft.com/office/drawing/2014/main" id="{3AC03F0B-4DA5-4C16-A826-18C62EED50E4}"/>
              </a:ext>
            </a:extLst>
          </p:cNvPr>
          <p:cNvSpPr>
            <a:spLocks noChangeAspect="1" noChangeArrowheads="1"/>
          </p:cNvSpPr>
          <p:nvPr/>
        </p:nvSpPr>
        <p:spPr bwMode="auto">
          <a:xfrm>
            <a:off x="365125" y="-396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7" name="矩形 6">
            <a:extLst>
              <a:ext uri="{FF2B5EF4-FFF2-40B4-BE49-F238E27FC236}">
                <a16:creationId xmlns:a16="http://schemas.microsoft.com/office/drawing/2014/main" id="{986F0067-7DA3-4B2C-9706-2286FFE8D260}"/>
              </a:ext>
            </a:extLst>
          </p:cNvPr>
          <p:cNvSpPr/>
          <p:nvPr/>
        </p:nvSpPr>
        <p:spPr>
          <a:xfrm>
            <a:off x="2219201" y="4464592"/>
            <a:ext cx="2200729" cy="93871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100" b="0" i="0" u="none" strike="noStrike" kern="1200" cap="none" spc="0" normalizeH="0" baseline="0" noProof="0" dirty="0">
                <a:ln>
                  <a:noFill/>
                </a:ln>
                <a:solidFill>
                  <a:schemeClr val="bg1">
                    <a:lumMod val="95000"/>
                  </a:schemeClr>
                </a:solidFill>
                <a:effectLst/>
                <a:uLnTx/>
                <a:uFillTx/>
                <a:latin typeface="微软雅黑 Light" panose="020B0502040204020203" pitchFamily="34" charset="-122"/>
                <a:ea typeface="微软雅黑 Light" panose="020B0502040204020203" pitchFamily="34" charset="-122"/>
              </a:rPr>
              <a:t>是为了保证完成项目的实际成本、费用不超过预算成本、费用的管理过程。它包括资源的配置，成本、费用的预算以及费用的控制等项工作。</a:t>
            </a:r>
          </a:p>
        </p:txBody>
      </p:sp>
      <p:sp>
        <p:nvSpPr>
          <p:cNvPr id="8" name="矩形 7">
            <a:extLst>
              <a:ext uri="{FF2B5EF4-FFF2-40B4-BE49-F238E27FC236}">
                <a16:creationId xmlns:a16="http://schemas.microsoft.com/office/drawing/2014/main" id="{8671BB4F-3F73-4066-859A-03B8D4F0F95C}"/>
              </a:ext>
            </a:extLst>
          </p:cNvPr>
          <p:cNvSpPr/>
          <p:nvPr/>
        </p:nvSpPr>
        <p:spPr>
          <a:xfrm>
            <a:off x="5032659" y="4464592"/>
            <a:ext cx="2200729" cy="6001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100" b="0" i="0" u="none" strike="noStrike" kern="1200" cap="none" spc="0" normalizeH="0" baseline="0" noProof="0" dirty="0">
                <a:ln>
                  <a:noFill/>
                </a:ln>
                <a:solidFill>
                  <a:schemeClr val="bg1">
                    <a:lumMod val="95000"/>
                  </a:schemeClr>
                </a:solidFill>
                <a:effectLst/>
                <a:uLnTx/>
                <a:uFillTx/>
                <a:latin typeface="微软雅黑 Light" panose="020B0502040204020203" pitchFamily="34" charset="-122"/>
                <a:ea typeface="微软雅黑 Light" panose="020B0502040204020203" pitchFamily="34" charset="-122"/>
              </a:rPr>
              <a:t>涉及项目可能遇到各种不确定因素。它包括风险识别，风险量化，制订对策和风险控制等。</a:t>
            </a:r>
          </a:p>
        </p:txBody>
      </p:sp>
      <p:sp>
        <p:nvSpPr>
          <p:cNvPr id="9" name="矩形 8">
            <a:extLst>
              <a:ext uri="{FF2B5EF4-FFF2-40B4-BE49-F238E27FC236}">
                <a16:creationId xmlns:a16="http://schemas.microsoft.com/office/drawing/2014/main" id="{49366B60-B332-4A3A-AC26-473CB45843BA}"/>
              </a:ext>
            </a:extLst>
          </p:cNvPr>
          <p:cNvSpPr/>
          <p:nvPr/>
        </p:nvSpPr>
        <p:spPr>
          <a:xfrm>
            <a:off x="7990267" y="4464592"/>
            <a:ext cx="2060312" cy="76944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100" b="0" i="0" u="none" strike="noStrike" kern="1200" cap="none" spc="0" normalizeH="0" baseline="0" noProof="0" dirty="0">
                <a:ln>
                  <a:noFill/>
                </a:ln>
                <a:solidFill>
                  <a:schemeClr val="bg1">
                    <a:lumMod val="95000"/>
                  </a:schemeClr>
                </a:solidFill>
                <a:effectLst/>
                <a:uLnTx/>
                <a:uFillTx/>
                <a:latin typeface="微软雅黑 Light" panose="020B0502040204020203" pitchFamily="34" charset="-122"/>
                <a:ea typeface="微软雅黑 Light" panose="020B0502040204020203" pitchFamily="34" charset="-122"/>
              </a:rPr>
              <a:t>是为了保证所有项目关系人的能力和积极性都得到最有效地发挥和利用所做的一系列管理措施。</a:t>
            </a:r>
          </a:p>
        </p:txBody>
      </p:sp>
      <p:sp>
        <p:nvSpPr>
          <p:cNvPr id="11" name="矩形 10">
            <a:extLst>
              <a:ext uri="{FF2B5EF4-FFF2-40B4-BE49-F238E27FC236}">
                <a16:creationId xmlns:a16="http://schemas.microsoft.com/office/drawing/2014/main" id="{2CC386E4-CA02-45D4-B968-936BFAEE9CDB}"/>
              </a:ext>
            </a:extLst>
          </p:cNvPr>
          <p:cNvSpPr/>
          <p:nvPr/>
        </p:nvSpPr>
        <p:spPr>
          <a:xfrm>
            <a:off x="2336896" y="3861083"/>
            <a:ext cx="1895136" cy="52322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chemeClr val="bg1">
                    <a:lumMod val="95000"/>
                  </a:schemeClr>
                </a:solidFill>
                <a:effectLst/>
                <a:uLnTx/>
                <a:uFillTx/>
                <a:latin typeface="微软雅黑 Light" panose="020B0502040204020203" pitchFamily="34" charset="-122"/>
                <a:ea typeface="微软雅黑 Light" panose="020B0502040204020203" pitchFamily="34" charset="-122"/>
              </a:rPr>
              <a:t>成本管理</a:t>
            </a:r>
          </a:p>
        </p:txBody>
      </p:sp>
      <p:sp>
        <p:nvSpPr>
          <p:cNvPr id="12" name="矩形 11">
            <a:extLst>
              <a:ext uri="{FF2B5EF4-FFF2-40B4-BE49-F238E27FC236}">
                <a16:creationId xmlns:a16="http://schemas.microsoft.com/office/drawing/2014/main" id="{DF216A7F-6052-4139-A1AE-B280445F638E}"/>
              </a:ext>
            </a:extLst>
          </p:cNvPr>
          <p:cNvSpPr/>
          <p:nvPr/>
        </p:nvSpPr>
        <p:spPr>
          <a:xfrm>
            <a:off x="5150354" y="3866603"/>
            <a:ext cx="1883134" cy="52322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chemeClr val="bg1">
                    <a:lumMod val="95000"/>
                  </a:schemeClr>
                </a:solidFill>
                <a:effectLst/>
                <a:uLnTx/>
                <a:uFillTx/>
                <a:latin typeface="微软雅黑 Light" panose="020B0502040204020203" pitchFamily="34" charset="-122"/>
                <a:ea typeface="微软雅黑 Light" panose="020B0502040204020203" pitchFamily="34" charset="-122"/>
              </a:rPr>
              <a:t>风险管理</a:t>
            </a:r>
          </a:p>
        </p:txBody>
      </p:sp>
      <p:sp>
        <p:nvSpPr>
          <p:cNvPr id="13" name="矩形 12">
            <a:extLst>
              <a:ext uri="{FF2B5EF4-FFF2-40B4-BE49-F238E27FC236}">
                <a16:creationId xmlns:a16="http://schemas.microsoft.com/office/drawing/2014/main" id="{05B0D78F-521E-413E-B3F5-E1E63223DD8F}"/>
              </a:ext>
            </a:extLst>
          </p:cNvPr>
          <p:cNvSpPr/>
          <p:nvPr/>
        </p:nvSpPr>
        <p:spPr>
          <a:xfrm>
            <a:off x="7546602" y="3861083"/>
            <a:ext cx="2799760" cy="52322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chemeClr val="bg1">
                    <a:lumMod val="95000"/>
                  </a:schemeClr>
                </a:solidFill>
                <a:effectLst/>
                <a:uLnTx/>
                <a:uFillTx/>
                <a:latin typeface="微软雅黑 Light" panose="020B0502040204020203" pitchFamily="34" charset="-122"/>
                <a:ea typeface="微软雅黑 Light" panose="020B0502040204020203" pitchFamily="34" charset="-122"/>
              </a:rPr>
              <a:t>人力资源管理</a:t>
            </a:r>
          </a:p>
        </p:txBody>
      </p:sp>
      <p:grpSp>
        <p:nvGrpSpPr>
          <p:cNvPr id="21" name="组合 20">
            <a:extLst>
              <a:ext uri="{FF2B5EF4-FFF2-40B4-BE49-F238E27FC236}">
                <a16:creationId xmlns:a16="http://schemas.microsoft.com/office/drawing/2014/main" id="{1687C4C5-9C21-4290-835D-3E647E20F937}"/>
              </a:ext>
            </a:extLst>
          </p:cNvPr>
          <p:cNvGrpSpPr/>
          <p:nvPr/>
        </p:nvGrpSpPr>
        <p:grpSpPr>
          <a:xfrm>
            <a:off x="2336896" y="1596698"/>
            <a:ext cx="1965341" cy="1965341"/>
            <a:chOff x="1180176" y="923295"/>
            <a:chExt cx="1965341" cy="1965341"/>
          </a:xfrm>
        </p:grpSpPr>
        <p:sp>
          <p:nvSpPr>
            <p:cNvPr id="16" name="Freeform 147">
              <a:extLst>
                <a:ext uri="{FF2B5EF4-FFF2-40B4-BE49-F238E27FC236}">
                  <a16:creationId xmlns:a16="http://schemas.microsoft.com/office/drawing/2014/main" id="{889BE2E1-998E-4F1A-8CAC-C06720A821F6}"/>
                </a:ext>
              </a:extLst>
            </p:cNvPr>
            <p:cNvSpPr>
              <a:spLocks noEditPoints="1"/>
            </p:cNvSpPr>
            <p:nvPr/>
          </p:nvSpPr>
          <p:spPr bwMode="auto">
            <a:xfrm>
              <a:off x="1754258" y="1438745"/>
              <a:ext cx="817176" cy="934441"/>
            </a:xfrm>
            <a:custGeom>
              <a:avLst/>
              <a:gdLst>
                <a:gd name="T0" fmla="*/ 0 w 112"/>
                <a:gd name="T1" fmla="*/ 15 h 128"/>
                <a:gd name="T2" fmla="*/ 98 w 112"/>
                <a:gd name="T3" fmla="*/ 128 h 128"/>
                <a:gd name="T4" fmla="*/ 98 w 112"/>
                <a:gd name="T5" fmla="*/ 0 h 128"/>
                <a:gd name="T6" fmla="*/ 15 w 112"/>
                <a:gd name="T7" fmla="*/ 120 h 128"/>
                <a:gd name="T8" fmla="*/ 15 w 112"/>
                <a:gd name="T9" fmla="*/ 8 h 128"/>
                <a:gd name="T10" fmla="*/ 104 w 112"/>
                <a:gd name="T11" fmla="*/ 113 h 128"/>
                <a:gd name="T12" fmla="*/ 51 w 112"/>
                <a:gd name="T13" fmla="*/ 80 h 128"/>
                <a:gd name="T14" fmla="*/ 40 w 112"/>
                <a:gd name="T15" fmla="*/ 69 h 128"/>
                <a:gd name="T16" fmla="*/ 54 w 112"/>
                <a:gd name="T17" fmla="*/ 69 h 128"/>
                <a:gd name="T18" fmla="*/ 70 w 112"/>
                <a:gd name="T19" fmla="*/ 112 h 128"/>
                <a:gd name="T20" fmla="*/ 59 w 112"/>
                <a:gd name="T21" fmla="*/ 101 h 128"/>
                <a:gd name="T22" fmla="*/ 73 w 112"/>
                <a:gd name="T23" fmla="*/ 101 h 128"/>
                <a:gd name="T24" fmla="*/ 51 w 112"/>
                <a:gd name="T25" fmla="*/ 63 h 128"/>
                <a:gd name="T26" fmla="*/ 40 w 112"/>
                <a:gd name="T27" fmla="*/ 53 h 128"/>
                <a:gd name="T28" fmla="*/ 54 w 112"/>
                <a:gd name="T29" fmla="*/ 53 h 128"/>
                <a:gd name="T30" fmla="*/ 51 w 112"/>
                <a:gd name="T31" fmla="*/ 112 h 128"/>
                <a:gd name="T32" fmla="*/ 40 w 112"/>
                <a:gd name="T33" fmla="*/ 101 h 128"/>
                <a:gd name="T34" fmla="*/ 54 w 112"/>
                <a:gd name="T35" fmla="*/ 101 h 128"/>
                <a:gd name="T36" fmla="*/ 51 w 112"/>
                <a:gd name="T37" fmla="*/ 96 h 128"/>
                <a:gd name="T38" fmla="*/ 40 w 112"/>
                <a:gd name="T39" fmla="*/ 85 h 128"/>
                <a:gd name="T40" fmla="*/ 54 w 112"/>
                <a:gd name="T41" fmla="*/ 85 h 128"/>
                <a:gd name="T42" fmla="*/ 32 w 112"/>
                <a:gd name="T43" fmla="*/ 96 h 128"/>
                <a:gd name="T44" fmla="*/ 21 w 112"/>
                <a:gd name="T45" fmla="*/ 85 h 128"/>
                <a:gd name="T46" fmla="*/ 35 w 112"/>
                <a:gd name="T47" fmla="*/ 85 h 128"/>
                <a:gd name="T48" fmla="*/ 32 w 112"/>
                <a:gd name="T49" fmla="*/ 63 h 128"/>
                <a:gd name="T50" fmla="*/ 21 w 112"/>
                <a:gd name="T51" fmla="*/ 53 h 128"/>
                <a:gd name="T52" fmla="*/ 35 w 112"/>
                <a:gd name="T53" fmla="*/ 53 h 128"/>
                <a:gd name="T54" fmla="*/ 32 w 112"/>
                <a:gd name="T55" fmla="*/ 80 h 128"/>
                <a:gd name="T56" fmla="*/ 21 w 112"/>
                <a:gd name="T57" fmla="*/ 69 h 128"/>
                <a:gd name="T58" fmla="*/ 35 w 112"/>
                <a:gd name="T59" fmla="*/ 69 h 128"/>
                <a:gd name="T60" fmla="*/ 32 w 112"/>
                <a:gd name="T61" fmla="*/ 112 h 128"/>
                <a:gd name="T62" fmla="*/ 21 w 112"/>
                <a:gd name="T63" fmla="*/ 101 h 128"/>
                <a:gd name="T64" fmla="*/ 35 w 112"/>
                <a:gd name="T65" fmla="*/ 101 h 128"/>
                <a:gd name="T66" fmla="*/ 81 w 112"/>
                <a:gd name="T67" fmla="*/ 29 h 128"/>
                <a:gd name="T68" fmla="*/ 92 w 112"/>
                <a:gd name="T69" fmla="*/ 53 h 128"/>
                <a:gd name="T70" fmla="*/ 81 w 112"/>
                <a:gd name="T71" fmla="*/ 63 h 128"/>
                <a:gd name="T72" fmla="*/ 81 w 112"/>
                <a:gd name="T73" fmla="*/ 50 h 128"/>
                <a:gd name="T74" fmla="*/ 92 w 112"/>
                <a:gd name="T75" fmla="*/ 69 h 128"/>
                <a:gd name="T76" fmla="*/ 81 w 112"/>
                <a:gd name="T77" fmla="*/ 80 h 128"/>
                <a:gd name="T78" fmla="*/ 81 w 112"/>
                <a:gd name="T79" fmla="*/ 66 h 128"/>
                <a:gd name="T80" fmla="*/ 88 w 112"/>
                <a:gd name="T81" fmla="*/ 16 h 128"/>
                <a:gd name="T82" fmla="*/ 19 w 112"/>
                <a:gd name="T83" fmla="*/ 35 h 128"/>
                <a:gd name="T84" fmla="*/ 94 w 112"/>
                <a:gd name="T85" fmla="*/ 35 h 128"/>
                <a:gd name="T86" fmla="*/ 83 w 112"/>
                <a:gd name="T87" fmla="*/ 37 h 128"/>
                <a:gd name="T88" fmla="*/ 89 w 112"/>
                <a:gd name="T89" fmla="*/ 29 h 128"/>
                <a:gd name="T90" fmla="*/ 73 w 112"/>
                <a:gd name="T91" fmla="*/ 77 h 128"/>
                <a:gd name="T92" fmla="*/ 59 w 112"/>
                <a:gd name="T93" fmla="*/ 77 h 128"/>
                <a:gd name="T94" fmla="*/ 70 w 112"/>
                <a:gd name="T95" fmla="*/ 66 h 128"/>
                <a:gd name="T96" fmla="*/ 73 w 112"/>
                <a:gd name="T97" fmla="*/ 93 h 128"/>
                <a:gd name="T98" fmla="*/ 59 w 112"/>
                <a:gd name="T99" fmla="*/ 93 h 128"/>
                <a:gd name="T100" fmla="*/ 70 w 112"/>
                <a:gd name="T101" fmla="*/ 82 h 128"/>
                <a:gd name="T102" fmla="*/ 92 w 112"/>
                <a:gd name="T103" fmla="*/ 93 h 128"/>
                <a:gd name="T104" fmla="*/ 78 w 112"/>
                <a:gd name="T105" fmla="*/ 93 h 128"/>
                <a:gd name="T106" fmla="*/ 89 w 112"/>
                <a:gd name="T107" fmla="*/ 82 h 128"/>
                <a:gd name="T108" fmla="*/ 73 w 112"/>
                <a:gd name="T109" fmla="*/ 60 h 128"/>
                <a:gd name="T110" fmla="*/ 59 w 112"/>
                <a:gd name="T111" fmla="*/ 60 h 128"/>
                <a:gd name="T112" fmla="*/ 70 w 112"/>
                <a:gd name="T113" fmla="*/ 50 h 128"/>
                <a:gd name="T114" fmla="*/ 92 w 112"/>
                <a:gd name="T115" fmla="*/ 109 h 128"/>
                <a:gd name="T116" fmla="*/ 78 w 112"/>
                <a:gd name="T117" fmla="*/ 109 h 128"/>
                <a:gd name="T118" fmla="*/ 89 w 112"/>
                <a:gd name="T119" fmla="*/ 9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2" h="128">
                  <a:moveTo>
                    <a:pt x="98" y="0"/>
                  </a:moveTo>
                  <a:cubicBezTo>
                    <a:pt x="15" y="0"/>
                    <a:pt x="15" y="0"/>
                    <a:pt x="15" y="0"/>
                  </a:cubicBezTo>
                  <a:cubicBezTo>
                    <a:pt x="7" y="0"/>
                    <a:pt x="0" y="7"/>
                    <a:pt x="0" y="15"/>
                  </a:cubicBezTo>
                  <a:cubicBezTo>
                    <a:pt x="0" y="113"/>
                    <a:pt x="0" y="113"/>
                    <a:pt x="0" y="113"/>
                  </a:cubicBezTo>
                  <a:cubicBezTo>
                    <a:pt x="0" y="121"/>
                    <a:pt x="7" y="128"/>
                    <a:pt x="15" y="128"/>
                  </a:cubicBezTo>
                  <a:cubicBezTo>
                    <a:pt x="98" y="128"/>
                    <a:pt x="98" y="128"/>
                    <a:pt x="98" y="128"/>
                  </a:cubicBezTo>
                  <a:cubicBezTo>
                    <a:pt x="106" y="128"/>
                    <a:pt x="112" y="121"/>
                    <a:pt x="112" y="113"/>
                  </a:cubicBezTo>
                  <a:cubicBezTo>
                    <a:pt x="112" y="15"/>
                    <a:pt x="112" y="15"/>
                    <a:pt x="112" y="15"/>
                  </a:cubicBezTo>
                  <a:cubicBezTo>
                    <a:pt x="112" y="7"/>
                    <a:pt x="106" y="0"/>
                    <a:pt x="98" y="0"/>
                  </a:cubicBezTo>
                  <a:close/>
                  <a:moveTo>
                    <a:pt x="104" y="113"/>
                  </a:moveTo>
                  <a:cubicBezTo>
                    <a:pt x="104" y="117"/>
                    <a:pt x="101" y="120"/>
                    <a:pt x="98" y="120"/>
                  </a:cubicBezTo>
                  <a:cubicBezTo>
                    <a:pt x="15" y="120"/>
                    <a:pt x="15" y="120"/>
                    <a:pt x="15" y="120"/>
                  </a:cubicBezTo>
                  <a:cubicBezTo>
                    <a:pt x="12" y="120"/>
                    <a:pt x="9" y="117"/>
                    <a:pt x="9" y="113"/>
                  </a:cubicBezTo>
                  <a:cubicBezTo>
                    <a:pt x="9" y="15"/>
                    <a:pt x="9" y="15"/>
                    <a:pt x="9" y="15"/>
                  </a:cubicBezTo>
                  <a:cubicBezTo>
                    <a:pt x="9" y="11"/>
                    <a:pt x="12" y="8"/>
                    <a:pt x="15" y="8"/>
                  </a:cubicBezTo>
                  <a:cubicBezTo>
                    <a:pt x="98" y="8"/>
                    <a:pt x="98" y="8"/>
                    <a:pt x="98" y="8"/>
                  </a:cubicBezTo>
                  <a:cubicBezTo>
                    <a:pt x="101" y="8"/>
                    <a:pt x="104" y="11"/>
                    <a:pt x="104" y="15"/>
                  </a:cubicBezTo>
                  <a:lnTo>
                    <a:pt x="104" y="113"/>
                  </a:lnTo>
                  <a:close/>
                  <a:moveTo>
                    <a:pt x="54" y="69"/>
                  </a:moveTo>
                  <a:cubicBezTo>
                    <a:pt x="54" y="77"/>
                    <a:pt x="54" y="77"/>
                    <a:pt x="54" y="77"/>
                  </a:cubicBezTo>
                  <a:cubicBezTo>
                    <a:pt x="54" y="78"/>
                    <a:pt x="52" y="80"/>
                    <a:pt x="51" y="80"/>
                  </a:cubicBezTo>
                  <a:cubicBezTo>
                    <a:pt x="43" y="80"/>
                    <a:pt x="43" y="80"/>
                    <a:pt x="43" y="80"/>
                  </a:cubicBezTo>
                  <a:cubicBezTo>
                    <a:pt x="41" y="80"/>
                    <a:pt x="40" y="78"/>
                    <a:pt x="40" y="77"/>
                  </a:cubicBezTo>
                  <a:cubicBezTo>
                    <a:pt x="40" y="69"/>
                    <a:pt x="40" y="69"/>
                    <a:pt x="40" y="69"/>
                  </a:cubicBezTo>
                  <a:cubicBezTo>
                    <a:pt x="40" y="67"/>
                    <a:pt x="41" y="66"/>
                    <a:pt x="43" y="66"/>
                  </a:cubicBezTo>
                  <a:cubicBezTo>
                    <a:pt x="51" y="66"/>
                    <a:pt x="51" y="66"/>
                    <a:pt x="51" y="66"/>
                  </a:cubicBezTo>
                  <a:cubicBezTo>
                    <a:pt x="52" y="66"/>
                    <a:pt x="54" y="67"/>
                    <a:pt x="54" y="69"/>
                  </a:cubicBezTo>
                  <a:close/>
                  <a:moveTo>
                    <a:pt x="73" y="101"/>
                  </a:moveTo>
                  <a:cubicBezTo>
                    <a:pt x="73" y="109"/>
                    <a:pt x="73" y="109"/>
                    <a:pt x="73" y="109"/>
                  </a:cubicBezTo>
                  <a:cubicBezTo>
                    <a:pt x="73" y="110"/>
                    <a:pt x="71" y="112"/>
                    <a:pt x="70" y="112"/>
                  </a:cubicBezTo>
                  <a:cubicBezTo>
                    <a:pt x="62" y="112"/>
                    <a:pt x="62" y="112"/>
                    <a:pt x="62" y="112"/>
                  </a:cubicBezTo>
                  <a:cubicBezTo>
                    <a:pt x="60" y="112"/>
                    <a:pt x="59" y="110"/>
                    <a:pt x="59" y="109"/>
                  </a:cubicBezTo>
                  <a:cubicBezTo>
                    <a:pt x="59" y="101"/>
                    <a:pt x="59" y="101"/>
                    <a:pt x="59" y="101"/>
                  </a:cubicBezTo>
                  <a:cubicBezTo>
                    <a:pt x="59" y="99"/>
                    <a:pt x="60" y="98"/>
                    <a:pt x="62" y="98"/>
                  </a:cubicBezTo>
                  <a:cubicBezTo>
                    <a:pt x="70" y="98"/>
                    <a:pt x="70" y="98"/>
                    <a:pt x="70" y="98"/>
                  </a:cubicBezTo>
                  <a:cubicBezTo>
                    <a:pt x="71" y="98"/>
                    <a:pt x="73" y="99"/>
                    <a:pt x="73" y="101"/>
                  </a:cubicBezTo>
                  <a:close/>
                  <a:moveTo>
                    <a:pt x="54" y="53"/>
                  </a:moveTo>
                  <a:cubicBezTo>
                    <a:pt x="54" y="60"/>
                    <a:pt x="54" y="60"/>
                    <a:pt x="54" y="60"/>
                  </a:cubicBezTo>
                  <a:cubicBezTo>
                    <a:pt x="54" y="62"/>
                    <a:pt x="52" y="63"/>
                    <a:pt x="51" y="63"/>
                  </a:cubicBezTo>
                  <a:cubicBezTo>
                    <a:pt x="43" y="63"/>
                    <a:pt x="43" y="63"/>
                    <a:pt x="43" y="63"/>
                  </a:cubicBezTo>
                  <a:cubicBezTo>
                    <a:pt x="41" y="63"/>
                    <a:pt x="40" y="62"/>
                    <a:pt x="40" y="60"/>
                  </a:cubicBezTo>
                  <a:cubicBezTo>
                    <a:pt x="40" y="53"/>
                    <a:pt x="40" y="53"/>
                    <a:pt x="40" y="53"/>
                  </a:cubicBezTo>
                  <a:cubicBezTo>
                    <a:pt x="40" y="51"/>
                    <a:pt x="41" y="50"/>
                    <a:pt x="43" y="50"/>
                  </a:cubicBezTo>
                  <a:cubicBezTo>
                    <a:pt x="51" y="50"/>
                    <a:pt x="51" y="50"/>
                    <a:pt x="51" y="50"/>
                  </a:cubicBezTo>
                  <a:cubicBezTo>
                    <a:pt x="52" y="50"/>
                    <a:pt x="54" y="51"/>
                    <a:pt x="54" y="53"/>
                  </a:cubicBezTo>
                  <a:close/>
                  <a:moveTo>
                    <a:pt x="54" y="101"/>
                  </a:moveTo>
                  <a:cubicBezTo>
                    <a:pt x="54" y="109"/>
                    <a:pt x="54" y="109"/>
                    <a:pt x="54" y="109"/>
                  </a:cubicBezTo>
                  <a:cubicBezTo>
                    <a:pt x="54" y="110"/>
                    <a:pt x="52" y="112"/>
                    <a:pt x="51" y="112"/>
                  </a:cubicBezTo>
                  <a:cubicBezTo>
                    <a:pt x="43" y="112"/>
                    <a:pt x="43" y="112"/>
                    <a:pt x="43" y="112"/>
                  </a:cubicBezTo>
                  <a:cubicBezTo>
                    <a:pt x="41" y="112"/>
                    <a:pt x="40" y="110"/>
                    <a:pt x="40" y="109"/>
                  </a:cubicBezTo>
                  <a:cubicBezTo>
                    <a:pt x="40" y="101"/>
                    <a:pt x="40" y="101"/>
                    <a:pt x="40" y="101"/>
                  </a:cubicBezTo>
                  <a:cubicBezTo>
                    <a:pt x="40" y="99"/>
                    <a:pt x="41" y="98"/>
                    <a:pt x="43" y="98"/>
                  </a:cubicBezTo>
                  <a:cubicBezTo>
                    <a:pt x="51" y="98"/>
                    <a:pt x="51" y="98"/>
                    <a:pt x="51" y="98"/>
                  </a:cubicBezTo>
                  <a:cubicBezTo>
                    <a:pt x="52" y="98"/>
                    <a:pt x="54" y="99"/>
                    <a:pt x="54" y="101"/>
                  </a:cubicBezTo>
                  <a:close/>
                  <a:moveTo>
                    <a:pt x="54" y="85"/>
                  </a:moveTo>
                  <a:cubicBezTo>
                    <a:pt x="54" y="93"/>
                    <a:pt x="54" y="93"/>
                    <a:pt x="54" y="93"/>
                  </a:cubicBezTo>
                  <a:cubicBezTo>
                    <a:pt x="54" y="94"/>
                    <a:pt x="52" y="96"/>
                    <a:pt x="51" y="96"/>
                  </a:cubicBezTo>
                  <a:cubicBezTo>
                    <a:pt x="43" y="96"/>
                    <a:pt x="43" y="96"/>
                    <a:pt x="43" y="96"/>
                  </a:cubicBezTo>
                  <a:cubicBezTo>
                    <a:pt x="41" y="96"/>
                    <a:pt x="40" y="94"/>
                    <a:pt x="40" y="93"/>
                  </a:cubicBezTo>
                  <a:cubicBezTo>
                    <a:pt x="40" y="85"/>
                    <a:pt x="40" y="85"/>
                    <a:pt x="40" y="85"/>
                  </a:cubicBezTo>
                  <a:cubicBezTo>
                    <a:pt x="40" y="83"/>
                    <a:pt x="41" y="82"/>
                    <a:pt x="43" y="82"/>
                  </a:cubicBezTo>
                  <a:cubicBezTo>
                    <a:pt x="51" y="82"/>
                    <a:pt x="51" y="82"/>
                    <a:pt x="51" y="82"/>
                  </a:cubicBezTo>
                  <a:cubicBezTo>
                    <a:pt x="52" y="82"/>
                    <a:pt x="54" y="83"/>
                    <a:pt x="54" y="85"/>
                  </a:cubicBezTo>
                  <a:close/>
                  <a:moveTo>
                    <a:pt x="35" y="85"/>
                  </a:moveTo>
                  <a:cubicBezTo>
                    <a:pt x="35" y="93"/>
                    <a:pt x="35" y="93"/>
                    <a:pt x="35" y="93"/>
                  </a:cubicBezTo>
                  <a:cubicBezTo>
                    <a:pt x="35" y="94"/>
                    <a:pt x="33" y="96"/>
                    <a:pt x="32" y="96"/>
                  </a:cubicBezTo>
                  <a:cubicBezTo>
                    <a:pt x="24" y="96"/>
                    <a:pt x="24" y="96"/>
                    <a:pt x="24" y="96"/>
                  </a:cubicBezTo>
                  <a:cubicBezTo>
                    <a:pt x="22" y="96"/>
                    <a:pt x="21" y="94"/>
                    <a:pt x="21" y="93"/>
                  </a:cubicBezTo>
                  <a:cubicBezTo>
                    <a:pt x="21" y="85"/>
                    <a:pt x="21" y="85"/>
                    <a:pt x="21" y="85"/>
                  </a:cubicBezTo>
                  <a:cubicBezTo>
                    <a:pt x="21" y="83"/>
                    <a:pt x="22" y="82"/>
                    <a:pt x="24" y="82"/>
                  </a:cubicBezTo>
                  <a:cubicBezTo>
                    <a:pt x="32" y="82"/>
                    <a:pt x="32" y="82"/>
                    <a:pt x="32" y="82"/>
                  </a:cubicBezTo>
                  <a:cubicBezTo>
                    <a:pt x="33" y="82"/>
                    <a:pt x="35" y="83"/>
                    <a:pt x="35" y="85"/>
                  </a:cubicBezTo>
                  <a:close/>
                  <a:moveTo>
                    <a:pt x="35" y="53"/>
                  </a:moveTo>
                  <a:cubicBezTo>
                    <a:pt x="35" y="60"/>
                    <a:pt x="35" y="60"/>
                    <a:pt x="35" y="60"/>
                  </a:cubicBezTo>
                  <a:cubicBezTo>
                    <a:pt x="35" y="62"/>
                    <a:pt x="33" y="63"/>
                    <a:pt x="32" y="63"/>
                  </a:cubicBezTo>
                  <a:cubicBezTo>
                    <a:pt x="24" y="63"/>
                    <a:pt x="24" y="63"/>
                    <a:pt x="24" y="63"/>
                  </a:cubicBezTo>
                  <a:cubicBezTo>
                    <a:pt x="22" y="63"/>
                    <a:pt x="21" y="62"/>
                    <a:pt x="21" y="60"/>
                  </a:cubicBezTo>
                  <a:cubicBezTo>
                    <a:pt x="21" y="53"/>
                    <a:pt x="21" y="53"/>
                    <a:pt x="21" y="53"/>
                  </a:cubicBezTo>
                  <a:cubicBezTo>
                    <a:pt x="21" y="51"/>
                    <a:pt x="22" y="50"/>
                    <a:pt x="24" y="50"/>
                  </a:cubicBezTo>
                  <a:cubicBezTo>
                    <a:pt x="32" y="50"/>
                    <a:pt x="32" y="50"/>
                    <a:pt x="32" y="50"/>
                  </a:cubicBezTo>
                  <a:cubicBezTo>
                    <a:pt x="33" y="50"/>
                    <a:pt x="35" y="51"/>
                    <a:pt x="35" y="53"/>
                  </a:cubicBezTo>
                  <a:close/>
                  <a:moveTo>
                    <a:pt x="35" y="69"/>
                  </a:moveTo>
                  <a:cubicBezTo>
                    <a:pt x="35" y="77"/>
                    <a:pt x="35" y="77"/>
                    <a:pt x="35" y="77"/>
                  </a:cubicBezTo>
                  <a:cubicBezTo>
                    <a:pt x="35" y="78"/>
                    <a:pt x="33" y="80"/>
                    <a:pt x="32" y="80"/>
                  </a:cubicBezTo>
                  <a:cubicBezTo>
                    <a:pt x="24" y="80"/>
                    <a:pt x="24" y="80"/>
                    <a:pt x="24" y="80"/>
                  </a:cubicBezTo>
                  <a:cubicBezTo>
                    <a:pt x="22" y="80"/>
                    <a:pt x="21" y="78"/>
                    <a:pt x="21" y="77"/>
                  </a:cubicBezTo>
                  <a:cubicBezTo>
                    <a:pt x="21" y="69"/>
                    <a:pt x="21" y="69"/>
                    <a:pt x="21" y="69"/>
                  </a:cubicBezTo>
                  <a:cubicBezTo>
                    <a:pt x="21" y="67"/>
                    <a:pt x="22" y="66"/>
                    <a:pt x="24" y="66"/>
                  </a:cubicBezTo>
                  <a:cubicBezTo>
                    <a:pt x="32" y="66"/>
                    <a:pt x="32" y="66"/>
                    <a:pt x="32" y="66"/>
                  </a:cubicBezTo>
                  <a:cubicBezTo>
                    <a:pt x="33" y="66"/>
                    <a:pt x="35" y="67"/>
                    <a:pt x="35" y="69"/>
                  </a:cubicBezTo>
                  <a:close/>
                  <a:moveTo>
                    <a:pt x="35" y="101"/>
                  </a:moveTo>
                  <a:cubicBezTo>
                    <a:pt x="35" y="109"/>
                    <a:pt x="35" y="109"/>
                    <a:pt x="35" y="109"/>
                  </a:cubicBezTo>
                  <a:cubicBezTo>
                    <a:pt x="35" y="110"/>
                    <a:pt x="33" y="112"/>
                    <a:pt x="32" y="112"/>
                  </a:cubicBezTo>
                  <a:cubicBezTo>
                    <a:pt x="24" y="112"/>
                    <a:pt x="24" y="112"/>
                    <a:pt x="24" y="112"/>
                  </a:cubicBezTo>
                  <a:cubicBezTo>
                    <a:pt x="22" y="112"/>
                    <a:pt x="21" y="110"/>
                    <a:pt x="21" y="109"/>
                  </a:cubicBezTo>
                  <a:cubicBezTo>
                    <a:pt x="21" y="101"/>
                    <a:pt x="21" y="101"/>
                    <a:pt x="21" y="101"/>
                  </a:cubicBezTo>
                  <a:cubicBezTo>
                    <a:pt x="21" y="99"/>
                    <a:pt x="22" y="98"/>
                    <a:pt x="24" y="98"/>
                  </a:cubicBezTo>
                  <a:cubicBezTo>
                    <a:pt x="32" y="98"/>
                    <a:pt x="32" y="98"/>
                    <a:pt x="32" y="98"/>
                  </a:cubicBezTo>
                  <a:cubicBezTo>
                    <a:pt x="33" y="98"/>
                    <a:pt x="35" y="99"/>
                    <a:pt x="35" y="101"/>
                  </a:cubicBezTo>
                  <a:close/>
                  <a:moveTo>
                    <a:pt x="85" y="29"/>
                  </a:moveTo>
                  <a:cubicBezTo>
                    <a:pt x="85" y="32"/>
                    <a:pt x="85" y="34"/>
                    <a:pt x="83" y="34"/>
                  </a:cubicBezTo>
                  <a:cubicBezTo>
                    <a:pt x="82" y="34"/>
                    <a:pt x="81" y="32"/>
                    <a:pt x="81" y="29"/>
                  </a:cubicBezTo>
                  <a:cubicBezTo>
                    <a:pt x="81" y="25"/>
                    <a:pt x="82" y="23"/>
                    <a:pt x="83" y="23"/>
                  </a:cubicBezTo>
                  <a:cubicBezTo>
                    <a:pt x="85" y="23"/>
                    <a:pt x="85" y="25"/>
                    <a:pt x="85" y="29"/>
                  </a:cubicBezTo>
                  <a:close/>
                  <a:moveTo>
                    <a:pt x="92" y="53"/>
                  </a:moveTo>
                  <a:cubicBezTo>
                    <a:pt x="92" y="60"/>
                    <a:pt x="92" y="60"/>
                    <a:pt x="92" y="60"/>
                  </a:cubicBezTo>
                  <a:cubicBezTo>
                    <a:pt x="92" y="62"/>
                    <a:pt x="91" y="63"/>
                    <a:pt x="89" y="63"/>
                  </a:cubicBezTo>
                  <a:cubicBezTo>
                    <a:pt x="81" y="63"/>
                    <a:pt x="81" y="63"/>
                    <a:pt x="81" y="63"/>
                  </a:cubicBezTo>
                  <a:cubicBezTo>
                    <a:pt x="80" y="63"/>
                    <a:pt x="78" y="62"/>
                    <a:pt x="78" y="60"/>
                  </a:cubicBezTo>
                  <a:cubicBezTo>
                    <a:pt x="78" y="53"/>
                    <a:pt x="78" y="53"/>
                    <a:pt x="78" y="53"/>
                  </a:cubicBezTo>
                  <a:cubicBezTo>
                    <a:pt x="78" y="51"/>
                    <a:pt x="80" y="50"/>
                    <a:pt x="81" y="50"/>
                  </a:cubicBezTo>
                  <a:cubicBezTo>
                    <a:pt x="89" y="50"/>
                    <a:pt x="89" y="50"/>
                    <a:pt x="89" y="50"/>
                  </a:cubicBezTo>
                  <a:cubicBezTo>
                    <a:pt x="91" y="50"/>
                    <a:pt x="92" y="51"/>
                    <a:pt x="92" y="53"/>
                  </a:cubicBezTo>
                  <a:close/>
                  <a:moveTo>
                    <a:pt x="92" y="69"/>
                  </a:moveTo>
                  <a:cubicBezTo>
                    <a:pt x="92" y="77"/>
                    <a:pt x="92" y="77"/>
                    <a:pt x="92" y="77"/>
                  </a:cubicBezTo>
                  <a:cubicBezTo>
                    <a:pt x="92" y="78"/>
                    <a:pt x="91" y="80"/>
                    <a:pt x="89" y="80"/>
                  </a:cubicBezTo>
                  <a:cubicBezTo>
                    <a:pt x="81" y="80"/>
                    <a:pt x="81" y="80"/>
                    <a:pt x="81" y="80"/>
                  </a:cubicBezTo>
                  <a:cubicBezTo>
                    <a:pt x="80" y="80"/>
                    <a:pt x="78" y="78"/>
                    <a:pt x="78" y="77"/>
                  </a:cubicBezTo>
                  <a:cubicBezTo>
                    <a:pt x="78" y="69"/>
                    <a:pt x="78" y="69"/>
                    <a:pt x="78" y="69"/>
                  </a:cubicBezTo>
                  <a:cubicBezTo>
                    <a:pt x="78" y="67"/>
                    <a:pt x="80" y="66"/>
                    <a:pt x="81" y="66"/>
                  </a:cubicBezTo>
                  <a:cubicBezTo>
                    <a:pt x="89" y="66"/>
                    <a:pt x="89" y="66"/>
                    <a:pt x="89" y="66"/>
                  </a:cubicBezTo>
                  <a:cubicBezTo>
                    <a:pt x="91" y="66"/>
                    <a:pt x="92" y="67"/>
                    <a:pt x="92" y="69"/>
                  </a:cubicBezTo>
                  <a:close/>
                  <a:moveTo>
                    <a:pt x="88" y="16"/>
                  </a:moveTo>
                  <a:cubicBezTo>
                    <a:pt x="24" y="16"/>
                    <a:pt x="24" y="16"/>
                    <a:pt x="24" y="16"/>
                  </a:cubicBezTo>
                  <a:cubicBezTo>
                    <a:pt x="22" y="16"/>
                    <a:pt x="19" y="19"/>
                    <a:pt x="19" y="22"/>
                  </a:cubicBezTo>
                  <a:cubicBezTo>
                    <a:pt x="19" y="35"/>
                    <a:pt x="19" y="35"/>
                    <a:pt x="19" y="35"/>
                  </a:cubicBezTo>
                  <a:cubicBezTo>
                    <a:pt x="19" y="39"/>
                    <a:pt x="22" y="42"/>
                    <a:pt x="24" y="42"/>
                  </a:cubicBezTo>
                  <a:cubicBezTo>
                    <a:pt x="88" y="42"/>
                    <a:pt x="88" y="42"/>
                    <a:pt x="88" y="42"/>
                  </a:cubicBezTo>
                  <a:cubicBezTo>
                    <a:pt x="91" y="42"/>
                    <a:pt x="94" y="39"/>
                    <a:pt x="94" y="35"/>
                  </a:cubicBezTo>
                  <a:cubicBezTo>
                    <a:pt x="94" y="22"/>
                    <a:pt x="94" y="22"/>
                    <a:pt x="94" y="22"/>
                  </a:cubicBezTo>
                  <a:cubicBezTo>
                    <a:pt x="94" y="19"/>
                    <a:pt x="91" y="16"/>
                    <a:pt x="88" y="16"/>
                  </a:cubicBezTo>
                  <a:close/>
                  <a:moveTo>
                    <a:pt x="83" y="37"/>
                  </a:moveTo>
                  <a:cubicBezTo>
                    <a:pt x="79" y="37"/>
                    <a:pt x="77" y="33"/>
                    <a:pt x="77" y="29"/>
                  </a:cubicBezTo>
                  <a:cubicBezTo>
                    <a:pt x="77" y="24"/>
                    <a:pt x="79" y="20"/>
                    <a:pt x="83" y="20"/>
                  </a:cubicBezTo>
                  <a:cubicBezTo>
                    <a:pt x="87" y="20"/>
                    <a:pt x="89" y="24"/>
                    <a:pt x="89" y="29"/>
                  </a:cubicBezTo>
                  <a:cubicBezTo>
                    <a:pt x="89" y="33"/>
                    <a:pt x="87" y="37"/>
                    <a:pt x="83" y="37"/>
                  </a:cubicBezTo>
                  <a:close/>
                  <a:moveTo>
                    <a:pt x="73" y="69"/>
                  </a:moveTo>
                  <a:cubicBezTo>
                    <a:pt x="73" y="77"/>
                    <a:pt x="73" y="77"/>
                    <a:pt x="73" y="77"/>
                  </a:cubicBezTo>
                  <a:cubicBezTo>
                    <a:pt x="73" y="78"/>
                    <a:pt x="71" y="80"/>
                    <a:pt x="70" y="80"/>
                  </a:cubicBezTo>
                  <a:cubicBezTo>
                    <a:pt x="62" y="80"/>
                    <a:pt x="62" y="80"/>
                    <a:pt x="62" y="80"/>
                  </a:cubicBezTo>
                  <a:cubicBezTo>
                    <a:pt x="60" y="80"/>
                    <a:pt x="59" y="78"/>
                    <a:pt x="59" y="77"/>
                  </a:cubicBezTo>
                  <a:cubicBezTo>
                    <a:pt x="59" y="69"/>
                    <a:pt x="59" y="69"/>
                    <a:pt x="59" y="69"/>
                  </a:cubicBezTo>
                  <a:cubicBezTo>
                    <a:pt x="59" y="67"/>
                    <a:pt x="60" y="66"/>
                    <a:pt x="62" y="66"/>
                  </a:cubicBezTo>
                  <a:cubicBezTo>
                    <a:pt x="70" y="66"/>
                    <a:pt x="70" y="66"/>
                    <a:pt x="70" y="66"/>
                  </a:cubicBezTo>
                  <a:cubicBezTo>
                    <a:pt x="71" y="66"/>
                    <a:pt x="73" y="67"/>
                    <a:pt x="73" y="69"/>
                  </a:cubicBezTo>
                  <a:close/>
                  <a:moveTo>
                    <a:pt x="73" y="85"/>
                  </a:moveTo>
                  <a:cubicBezTo>
                    <a:pt x="73" y="93"/>
                    <a:pt x="73" y="93"/>
                    <a:pt x="73" y="93"/>
                  </a:cubicBezTo>
                  <a:cubicBezTo>
                    <a:pt x="73" y="94"/>
                    <a:pt x="71" y="96"/>
                    <a:pt x="70" y="96"/>
                  </a:cubicBezTo>
                  <a:cubicBezTo>
                    <a:pt x="62" y="96"/>
                    <a:pt x="62" y="96"/>
                    <a:pt x="62" y="96"/>
                  </a:cubicBezTo>
                  <a:cubicBezTo>
                    <a:pt x="60" y="96"/>
                    <a:pt x="59" y="94"/>
                    <a:pt x="59" y="93"/>
                  </a:cubicBezTo>
                  <a:cubicBezTo>
                    <a:pt x="59" y="85"/>
                    <a:pt x="59" y="85"/>
                    <a:pt x="59" y="85"/>
                  </a:cubicBezTo>
                  <a:cubicBezTo>
                    <a:pt x="59" y="83"/>
                    <a:pt x="60" y="82"/>
                    <a:pt x="62" y="82"/>
                  </a:cubicBezTo>
                  <a:cubicBezTo>
                    <a:pt x="70" y="82"/>
                    <a:pt x="70" y="82"/>
                    <a:pt x="70" y="82"/>
                  </a:cubicBezTo>
                  <a:cubicBezTo>
                    <a:pt x="71" y="82"/>
                    <a:pt x="73" y="83"/>
                    <a:pt x="73" y="85"/>
                  </a:cubicBezTo>
                  <a:close/>
                  <a:moveTo>
                    <a:pt x="92" y="85"/>
                  </a:moveTo>
                  <a:cubicBezTo>
                    <a:pt x="92" y="93"/>
                    <a:pt x="92" y="93"/>
                    <a:pt x="92" y="93"/>
                  </a:cubicBezTo>
                  <a:cubicBezTo>
                    <a:pt x="92" y="94"/>
                    <a:pt x="91" y="96"/>
                    <a:pt x="89" y="96"/>
                  </a:cubicBezTo>
                  <a:cubicBezTo>
                    <a:pt x="81" y="96"/>
                    <a:pt x="81" y="96"/>
                    <a:pt x="81" y="96"/>
                  </a:cubicBezTo>
                  <a:cubicBezTo>
                    <a:pt x="80" y="96"/>
                    <a:pt x="78" y="94"/>
                    <a:pt x="78" y="93"/>
                  </a:cubicBezTo>
                  <a:cubicBezTo>
                    <a:pt x="78" y="85"/>
                    <a:pt x="78" y="85"/>
                    <a:pt x="78" y="85"/>
                  </a:cubicBezTo>
                  <a:cubicBezTo>
                    <a:pt x="78" y="83"/>
                    <a:pt x="80" y="82"/>
                    <a:pt x="81" y="82"/>
                  </a:cubicBezTo>
                  <a:cubicBezTo>
                    <a:pt x="89" y="82"/>
                    <a:pt x="89" y="82"/>
                    <a:pt x="89" y="82"/>
                  </a:cubicBezTo>
                  <a:cubicBezTo>
                    <a:pt x="91" y="82"/>
                    <a:pt x="92" y="83"/>
                    <a:pt x="92" y="85"/>
                  </a:cubicBezTo>
                  <a:close/>
                  <a:moveTo>
                    <a:pt x="73" y="53"/>
                  </a:moveTo>
                  <a:cubicBezTo>
                    <a:pt x="73" y="60"/>
                    <a:pt x="73" y="60"/>
                    <a:pt x="73" y="60"/>
                  </a:cubicBezTo>
                  <a:cubicBezTo>
                    <a:pt x="73" y="62"/>
                    <a:pt x="71" y="63"/>
                    <a:pt x="70" y="63"/>
                  </a:cubicBezTo>
                  <a:cubicBezTo>
                    <a:pt x="62" y="63"/>
                    <a:pt x="62" y="63"/>
                    <a:pt x="62" y="63"/>
                  </a:cubicBezTo>
                  <a:cubicBezTo>
                    <a:pt x="60" y="63"/>
                    <a:pt x="59" y="62"/>
                    <a:pt x="59" y="60"/>
                  </a:cubicBezTo>
                  <a:cubicBezTo>
                    <a:pt x="59" y="53"/>
                    <a:pt x="59" y="53"/>
                    <a:pt x="59" y="53"/>
                  </a:cubicBezTo>
                  <a:cubicBezTo>
                    <a:pt x="59" y="51"/>
                    <a:pt x="60" y="50"/>
                    <a:pt x="62" y="50"/>
                  </a:cubicBezTo>
                  <a:cubicBezTo>
                    <a:pt x="70" y="50"/>
                    <a:pt x="70" y="50"/>
                    <a:pt x="70" y="50"/>
                  </a:cubicBezTo>
                  <a:cubicBezTo>
                    <a:pt x="71" y="50"/>
                    <a:pt x="73" y="51"/>
                    <a:pt x="73" y="53"/>
                  </a:cubicBezTo>
                  <a:close/>
                  <a:moveTo>
                    <a:pt x="92" y="101"/>
                  </a:moveTo>
                  <a:cubicBezTo>
                    <a:pt x="92" y="109"/>
                    <a:pt x="92" y="109"/>
                    <a:pt x="92" y="109"/>
                  </a:cubicBezTo>
                  <a:cubicBezTo>
                    <a:pt x="92" y="110"/>
                    <a:pt x="91" y="112"/>
                    <a:pt x="89" y="112"/>
                  </a:cubicBezTo>
                  <a:cubicBezTo>
                    <a:pt x="81" y="112"/>
                    <a:pt x="81" y="112"/>
                    <a:pt x="81" y="112"/>
                  </a:cubicBezTo>
                  <a:cubicBezTo>
                    <a:pt x="80" y="112"/>
                    <a:pt x="78" y="110"/>
                    <a:pt x="78" y="109"/>
                  </a:cubicBezTo>
                  <a:cubicBezTo>
                    <a:pt x="78" y="101"/>
                    <a:pt x="78" y="101"/>
                    <a:pt x="78" y="101"/>
                  </a:cubicBezTo>
                  <a:cubicBezTo>
                    <a:pt x="78" y="99"/>
                    <a:pt x="80" y="98"/>
                    <a:pt x="81" y="98"/>
                  </a:cubicBezTo>
                  <a:cubicBezTo>
                    <a:pt x="89" y="98"/>
                    <a:pt x="89" y="98"/>
                    <a:pt x="89" y="98"/>
                  </a:cubicBezTo>
                  <a:cubicBezTo>
                    <a:pt x="91" y="98"/>
                    <a:pt x="92" y="99"/>
                    <a:pt x="92" y="101"/>
                  </a:cubicBezTo>
                  <a:close/>
                </a:path>
              </a:pathLst>
            </a:custGeom>
            <a:solidFill>
              <a:schemeClr val="accent2">
                <a:lumMod val="40000"/>
                <a:lumOff val="60000"/>
              </a:schemeClr>
            </a:solidFill>
            <a:ln>
              <a:noFill/>
            </a:ln>
            <a:extLst/>
          </p:spPr>
          <p:txBody>
            <a:bodyPr vert="horz" wrap="square" lIns="91440" tIns="45720" rIns="91440" bIns="45720" numCol="1" anchor="t" anchorCtr="0" compatLnSpc="1">
              <a:prstTxWarp prst="textNoShape">
                <a:avLst/>
              </a:prstTxWarp>
            </a:bodyPr>
            <a:lstStyle/>
            <a:p>
              <a:endParaRPr lang="zh-CN" altLang="en-US"/>
            </a:p>
          </p:txBody>
        </p:sp>
        <p:sp>
          <p:nvSpPr>
            <p:cNvPr id="2" name="椭圆 1">
              <a:extLst>
                <a:ext uri="{FF2B5EF4-FFF2-40B4-BE49-F238E27FC236}">
                  <a16:creationId xmlns:a16="http://schemas.microsoft.com/office/drawing/2014/main" id="{8EE8E14C-50EB-47C9-9CDE-712897F06595}"/>
                </a:ext>
              </a:extLst>
            </p:cNvPr>
            <p:cNvSpPr/>
            <p:nvPr/>
          </p:nvSpPr>
          <p:spPr>
            <a:xfrm>
              <a:off x="1180176" y="923295"/>
              <a:ext cx="1965341" cy="1965341"/>
            </a:xfrm>
            <a:prstGeom prst="ellipse">
              <a:avLst/>
            </a:prstGeom>
            <a:noFill/>
            <a:ln w="63500">
              <a:solidFill>
                <a:srgbClr val="F8CB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nvGrpSpPr>
          <p:cNvPr id="20" name="组合 19">
            <a:extLst>
              <a:ext uri="{FF2B5EF4-FFF2-40B4-BE49-F238E27FC236}">
                <a16:creationId xmlns:a16="http://schemas.microsoft.com/office/drawing/2014/main" id="{9AABFDD8-7437-4756-B4EF-7D674486008B}"/>
              </a:ext>
            </a:extLst>
          </p:cNvPr>
          <p:cNvGrpSpPr/>
          <p:nvPr/>
        </p:nvGrpSpPr>
        <p:grpSpPr>
          <a:xfrm>
            <a:off x="5150354" y="1596698"/>
            <a:ext cx="1965341" cy="1965341"/>
            <a:chOff x="4330070" y="847515"/>
            <a:chExt cx="1965341" cy="1965341"/>
          </a:xfrm>
        </p:grpSpPr>
        <p:sp>
          <p:nvSpPr>
            <p:cNvPr id="15" name="Freeform 215">
              <a:extLst>
                <a:ext uri="{FF2B5EF4-FFF2-40B4-BE49-F238E27FC236}">
                  <a16:creationId xmlns:a16="http://schemas.microsoft.com/office/drawing/2014/main" id="{CBACDF92-7B8F-4CEC-A772-41BE7611E446}"/>
                </a:ext>
              </a:extLst>
            </p:cNvPr>
            <p:cNvSpPr>
              <a:spLocks noEditPoints="1"/>
            </p:cNvSpPr>
            <p:nvPr/>
          </p:nvSpPr>
          <p:spPr bwMode="auto">
            <a:xfrm>
              <a:off x="4823108" y="1331225"/>
              <a:ext cx="981407" cy="1126803"/>
            </a:xfrm>
            <a:custGeom>
              <a:avLst/>
              <a:gdLst>
                <a:gd name="T0" fmla="*/ 61 w 122"/>
                <a:gd name="T1" fmla="*/ 55 h 140"/>
                <a:gd name="T2" fmla="*/ 61 w 122"/>
                <a:gd name="T3" fmla="*/ 69 h 140"/>
                <a:gd name="T4" fmla="*/ 12 w 122"/>
                <a:gd name="T5" fmla="*/ 69 h 140"/>
                <a:gd name="T6" fmla="*/ 10 w 122"/>
                <a:gd name="T7" fmla="*/ 55 h 140"/>
                <a:gd name="T8" fmla="*/ 10 w 122"/>
                <a:gd name="T9" fmla="*/ 34 h 140"/>
                <a:gd name="T10" fmla="*/ 61 w 122"/>
                <a:gd name="T11" fmla="*/ 10 h 140"/>
                <a:gd name="T12" fmla="*/ 61 w 122"/>
                <a:gd name="T13" fmla="*/ 55 h 140"/>
                <a:gd name="T14" fmla="*/ 61 w 122"/>
                <a:gd name="T15" fmla="*/ 129 h 140"/>
                <a:gd name="T16" fmla="*/ 109 w 122"/>
                <a:gd name="T17" fmla="*/ 69 h 140"/>
                <a:gd name="T18" fmla="*/ 61 w 122"/>
                <a:gd name="T19" fmla="*/ 69 h 140"/>
                <a:gd name="T20" fmla="*/ 61 w 122"/>
                <a:gd name="T21" fmla="*/ 129 h 140"/>
                <a:gd name="T22" fmla="*/ 122 w 122"/>
                <a:gd name="T23" fmla="*/ 28 h 140"/>
                <a:gd name="T24" fmla="*/ 122 w 122"/>
                <a:gd name="T25" fmla="*/ 34 h 140"/>
                <a:gd name="T26" fmla="*/ 122 w 122"/>
                <a:gd name="T27" fmla="*/ 55 h 140"/>
                <a:gd name="T28" fmla="*/ 119 w 122"/>
                <a:gd name="T29" fmla="*/ 71 h 140"/>
                <a:gd name="T30" fmla="*/ 64 w 122"/>
                <a:gd name="T31" fmla="*/ 139 h 140"/>
                <a:gd name="T32" fmla="*/ 62 w 122"/>
                <a:gd name="T33" fmla="*/ 140 h 140"/>
                <a:gd name="T34" fmla="*/ 61 w 122"/>
                <a:gd name="T35" fmla="*/ 140 h 140"/>
                <a:gd name="T36" fmla="*/ 60 w 122"/>
                <a:gd name="T37" fmla="*/ 140 h 140"/>
                <a:gd name="T38" fmla="*/ 57 w 122"/>
                <a:gd name="T39" fmla="*/ 139 h 140"/>
                <a:gd name="T40" fmla="*/ 2 w 122"/>
                <a:gd name="T41" fmla="*/ 71 h 140"/>
                <a:gd name="T42" fmla="*/ 0 w 122"/>
                <a:gd name="T43" fmla="*/ 55 h 140"/>
                <a:gd name="T44" fmla="*/ 0 w 122"/>
                <a:gd name="T45" fmla="*/ 34 h 140"/>
                <a:gd name="T46" fmla="*/ 0 w 122"/>
                <a:gd name="T47" fmla="*/ 28 h 140"/>
                <a:gd name="T48" fmla="*/ 1 w 122"/>
                <a:gd name="T49" fmla="*/ 26 h 140"/>
                <a:gd name="T50" fmla="*/ 7 w 122"/>
                <a:gd name="T51" fmla="*/ 25 h 140"/>
                <a:gd name="T52" fmla="*/ 35 w 122"/>
                <a:gd name="T53" fmla="*/ 11 h 140"/>
                <a:gd name="T54" fmla="*/ 61 w 122"/>
                <a:gd name="T55" fmla="*/ 0 h 140"/>
                <a:gd name="T56" fmla="*/ 86 w 122"/>
                <a:gd name="T57" fmla="*/ 11 h 140"/>
                <a:gd name="T58" fmla="*/ 114 w 122"/>
                <a:gd name="T59" fmla="*/ 25 h 140"/>
                <a:gd name="T60" fmla="*/ 120 w 122"/>
                <a:gd name="T61" fmla="*/ 26 h 140"/>
                <a:gd name="T62" fmla="*/ 122 w 122"/>
                <a:gd name="T63" fmla="*/ 28 h 140"/>
                <a:gd name="T64" fmla="*/ 117 w 122"/>
                <a:gd name="T65" fmla="*/ 30 h 140"/>
                <a:gd name="T66" fmla="*/ 113 w 122"/>
                <a:gd name="T67" fmla="*/ 29 h 140"/>
                <a:gd name="T68" fmla="*/ 84 w 122"/>
                <a:gd name="T69" fmla="*/ 14 h 140"/>
                <a:gd name="T70" fmla="*/ 61 w 122"/>
                <a:gd name="T71" fmla="*/ 4 h 140"/>
                <a:gd name="T72" fmla="*/ 38 w 122"/>
                <a:gd name="T73" fmla="*/ 14 h 140"/>
                <a:gd name="T74" fmla="*/ 8 w 122"/>
                <a:gd name="T75" fmla="*/ 29 h 140"/>
                <a:gd name="T76" fmla="*/ 4 w 122"/>
                <a:gd name="T77" fmla="*/ 30 h 140"/>
                <a:gd name="T78" fmla="*/ 4 w 122"/>
                <a:gd name="T79" fmla="*/ 34 h 140"/>
                <a:gd name="T80" fmla="*/ 4 w 122"/>
                <a:gd name="T81" fmla="*/ 55 h 140"/>
                <a:gd name="T82" fmla="*/ 7 w 122"/>
                <a:gd name="T83" fmla="*/ 70 h 140"/>
                <a:gd name="T84" fmla="*/ 59 w 122"/>
                <a:gd name="T85" fmla="*/ 135 h 140"/>
                <a:gd name="T86" fmla="*/ 61 w 122"/>
                <a:gd name="T87" fmla="*/ 135 h 140"/>
                <a:gd name="T88" fmla="*/ 63 w 122"/>
                <a:gd name="T89" fmla="*/ 135 h 140"/>
                <a:gd name="T90" fmla="*/ 115 w 122"/>
                <a:gd name="T91" fmla="*/ 70 h 140"/>
                <a:gd name="T92" fmla="*/ 117 w 122"/>
                <a:gd name="T93" fmla="*/ 55 h 140"/>
                <a:gd name="T94" fmla="*/ 117 w 122"/>
                <a:gd name="T95" fmla="*/ 34 h 140"/>
                <a:gd name="T96" fmla="*/ 117 w 122"/>
                <a:gd name="T97" fmla="*/ 3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2" h="140">
                  <a:moveTo>
                    <a:pt x="61" y="55"/>
                  </a:moveTo>
                  <a:cubicBezTo>
                    <a:pt x="61" y="69"/>
                    <a:pt x="61" y="69"/>
                    <a:pt x="61" y="69"/>
                  </a:cubicBezTo>
                  <a:cubicBezTo>
                    <a:pt x="12" y="69"/>
                    <a:pt x="12" y="69"/>
                    <a:pt x="12" y="69"/>
                  </a:cubicBezTo>
                  <a:cubicBezTo>
                    <a:pt x="11" y="65"/>
                    <a:pt x="11" y="60"/>
                    <a:pt x="10" y="55"/>
                  </a:cubicBezTo>
                  <a:cubicBezTo>
                    <a:pt x="10" y="52"/>
                    <a:pt x="10" y="37"/>
                    <a:pt x="10" y="34"/>
                  </a:cubicBezTo>
                  <a:cubicBezTo>
                    <a:pt x="35" y="27"/>
                    <a:pt x="48" y="10"/>
                    <a:pt x="61" y="10"/>
                  </a:cubicBezTo>
                  <a:lnTo>
                    <a:pt x="61" y="55"/>
                  </a:lnTo>
                  <a:close/>
                  <a:moveTo>
                    <a:pt x="61" y="129"/>
                  </a:moveTo>
                  <a:cubicBezTo>
                    <a:pt x="61" y="129"/>
                    <a:pt x="99" y="115"/>
                    <a:pt x="109" y="69"/>
                  </a:cubicBezTo>
                  <a:cubicBezTo>
                    <a:pt x="61" y="69"/>
                    <a:pt x="61" y="69"/>
                    <a:pt x="61" y="69"/>
                  </a:cubicBezTo>
                  <a:lnTo>
                    <a:pt x="61" y="129"/>
                  </a:lnTo>
                  <a:close/>
                  <a:moveTo>
                    <a:pt x="122" y="28"/>
                  </a:moveTo>
                  <a:cubicBezTo>
                    <a:pt x="122" y="34"/>
                    <a:pt x="122" y="34"/>
                    <a:pt x="122" y="34"/>
                  </a:cubicBezTo>
                  <a:cubicBezTo>
                    <a:pt x="122" y="36"/>
                    <a:pt x="122" y="52"/>
                    <a:pt x="122" y="55"/>
                  </a:cubicBezTo>
                  <a:cubicBezTo>
                    <a:pt x="121" y="61"/>
                    <a:pt x="120" y="66"/>
                    <a:pt x="119" y="71"/>
                  </a:cubicBezTo>
                  <a:cubicBezTo>
                    <a:pt x="108" y="122"/>
                    <a:pt x="66" y="138"/>
                    <a:pt x="64" y="139"/>
                  </a:cubicBezTo>
                  <a:cubicBezTo>
                    <a:pt x="62" y="140"/>
                    <a:pt x="62" y="140"/>
                    <a:pt x="62" y="140"/>
                  </a:cubicBezTo>
                  <a:cubicBezTo>
                    <a:pt x="61" y="140"/>
                    <a:pt x="61" y="140"/>
                    <a:pt x="61" y="140"/>
                  </a:cubicBezTo>
                  <a:cubicBezTo>
                    <a:pt x="61" y="140"/>
                    <a:pt x="60" y="140"/>
                    <a:pt x="60" y="140"/>
                  </a:cubicBezTo>
                  <a:cubicBezTo>
                    <a:pt x="57" y="139"/>
                    <a:pt x="57" y="139"/>
                    <a:pt x="57" y="139"/>
                  </a:cubicBezTo>
                  <a:cubicBezTo>
                    <a:pt x="55" y="138"/>
                    <a:pt x="13" y="122"/>
                    <a:pt x="2" y="71"/>
                  </a:cubicBezTo>
                  <a:cubicBezTo>
                    <a:pt x="1" y="66"/>
                    <a:pt x="0" y="61"/>
                    <a:pt x="0" y="55"/>
                  </a:cubicBezTo>
                  <a:cubicBezTo>
                    <a:pt x="0" y="52"/>
                    <a:pt x="0" y="36"/>
                    <a:pt x="0" y="34"/>
                  </a:cubicBezTo>
                  <a:cubicBezTo>
                    <a:pt x="0" y="28"/>
                    <a:pt x="0" y="28"/>
                    <a:pt x="0" y="28"/>
                  </a:cubicBezTo>
                  <a:cubicBezTo>
                    <a:pt x="0" y="27"/>
                    <a:pt x="0" y="27"/>
                    <a:pt x="1" y="26"/>
                  </a:cubicBezTo>
                  <a:cubicBezTo>
                    <a:pt x="7" y="25"/>
                    <a:pt x="7" y="25"/>
                    <a:pt x="7" y="25"/>
                  </a:cubicBezTo>
                  <a:cubicBezTo>
                    <a:pt x="19" y="21"/>
                    <a:pt x="28" y="16"/>
                    <a:pt x="35" y="11"/>
                  </a:cubicBezTo>
                  <a:cubicBezTo>
                    <a:pt x="44" y="5"/>
                    <a:pt x="52" y="0"/>
                    <a:pt x="61" y="0"/>
                  </a:cubicBezTo>
                  <a:cubicBezTo>
                    <a:pt x="70" y="0"/>
                    <a:pt x="77" y="5"/>
                    <a:pt x="86" y="11"/>
                  </a:cubicBezTo>
                  <a:cubicBezTo>
                    <a:pt x="94" y="16"/>
                    <a:pt x="103" y="21"/>
                    <a:pt x="114" y="25"/>
                  </a:cubicBezTo>
                  <a:cubicBezTo>
                    <a:pt x="120" y="26"/>
                    <a:pt x="120" y="26"/>
                    <a:pt x="120" y="26"/>
                  </a:cubicBezTo>
                  <a:cubicBezTo>
                    <a:pt x="121" y="27"/>
                    <a:pt x="122" y="27"/>
                    <a:pt x="122" y="28"/>
                  </a:cubicBezTo>
                  <a:close/>
                  <a:moveTo>
                    <a:pt x="117" y="30"/>
                  </a:moveTo>
                  <a:cubicBezTo>
                    <a:pt x="113" y="29"/>
                    <a:pt x="113" y="29"/>
                    <a:pt x="113" y="29"/>
                  </a:cubicBezTo>
                  <a:cubicBezTo>
                    <a:pt x="101" y="25"/>
                    <a:pt x="92" y="19"/>
                    <a:pt x="84" y="14"/>
                  </a:cubicBezTo>
                  <a:cubicBezTo>
                    <a:pt x="76" y="9"/>
                    <a:pt x="69" y="4"/>
                    <a:pt x="61" y="4"/>
                  </a:cubicBezTo>
                  <a:cubicBezTo>
                    <a:pt x="53" y="4"/>
                    <a:pt x="46" y="9"/>
                    <a:pt x="38" y="14"/>
                  </a:cubicBezTo>
                  <a:cubicBezTo>
                    <a:pt x="30" y="19"/>
                    <a:pt x="21" y="25"/>
                    <a:pt x="8" y="29"/>
                  </a:cubicBezTo>
                  <a:cubicBezTo>
                    <a:pt x="4" y="30"/>
                    <a:pt x="4" y="30"/>
                    <a:pt x="4" y="30"/>
                  </a:cubicBezTo>
                  <a:cubicBezTo>
                    <a:pt x="4" y="34"/>
                    <a:pt x="4" y="34"/>
                    <a:pt x="4" y="34"/>
                  </a:cubicBezTo>
                  <a:cubicBezTo>
                    <a:pt x="4" y="37"/>
                    <a:pt x="4" y="52"/>
                    <a:pt x="4" y="55"/>
                  </a:cubicBezTo>
                  <a:cubicBezTo>
                    <a:pt x="5" y="60"/>
                    <a:pt x="6" y="65"/>
                    <a:pt x="7" y="70"/>
                  </a:cubicBezTo>
                  <a:cubicBezTo>
                    <a:pt x="17" y="118"/>
                    <a:pt x="57" y="134"/>
                    <a:pt x="59" y="135"/>
                  </a:cubicBezTo>
                  <a:cubicBezTo>
                    <a:pt x="61" y="135"/>
                    <a:pt x="61" y="135"/>
                    <a:pt x="61" y="135"/>
                  </a:cubicBezTo>
                  <a:cubicBezTo>
                    <a:pt x="63" y="135"/>
                    <a:pt x="63" y="135"/>
                    <a:pt x="63" y="135"/>
                  </a:cubicBezTo>
                  <a:cubicBezTo>
                    <a:pt x="65" y="134"/>
                    <a:pt x="105" y="118"/>
                    <a:pt x="115" y="70"/>
                  </a:cubicBezTo>
                  <a:cubicBezTo>
                    <a:pt x="116" y="65"/>
                    <a:pt x="117" y="60"/>
                    <a:pt x="117" y="55"/>
                  </a:cubicBezTo>
                  <a:cubicBezTo>
                    <a:pt x="117" y="52"/>
                    <a:pt x="117" y="37"/>
                    <a:pt x="117" y="34"/>
                  </a:cubicBezTo>
                  <a:lnTo>
                    <a:pt x="117" y="30"/>
                  </a:lnTo>
                  <a:close/>
                </a:path>
              </a:pathLst>
            </a:custGeom>
            <a:solidFill>
              <a:schemeClr val="accent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8" name="椭圆 17">
              <a:extLst>
                <a:ext uri="{FF2B5EF4-FFF2-40B4-BE49-F238E27FC236}">
                  <a16:creationId xmlns:a16="http://schemas.microsoft.com/office/drawing/2014/main" id="{A580364F-F53D-42DF-BD2A-D7A602A83985}"/>
                </a:ext>
              </a:extLst>
            </p:cNvPr>
            <p:cNvSpPr/>
            <p:nvPr/>
          </p:nvSpPr>
          <p:spPr>
            <a:xfrm>
              <a:off x="4330070" y="847515"/>
              <a:ext cx="1965341" cy="1965341"/>
            </a:xfrm>
            <a:prstGeom prst="ellipse">
              <a:avLst/>
            </a:prstGeom>
            <a:noFill/>
            <a:ln w="63500">
              <a:solidFill>
                <a:srgbClr val="F8CB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nvGrpSpPr>
          <p:cNvPr id="4" name="组合 3">
            <a:extLst>
              <a:ext uri="{FF2B5EF4-FFF2-40B4-BE49-F238E27FC236}">
                <a16:creationId xmlns:a16="http://schemas.microsoft.com/office/drawing/2014/main" id="{2D0B740A-2B20-41CC-AE7B-1189DA34D317}"/>
              </a:ext>
            </a:extLst>
          </p:cNvPr>
          <p:cNvGrpSpPr/>
          <p:nvPr/>
        </p:nvGrpSpPr>
        <p:grpSpPr>
          <a:xfrm>
            <a:off x="7963812" y="1596698"/>
            <a:ext cx="1965341" cy="1965341"/>
            <a:chOff x="7569151" y="746716"/>
            <a:chExt cx="1965341" cy="1965341"/>
          </a:xfrm>
        </p:grpSpPr>
        <p:sp>
          <p:nvSpPr>
            <p:cNvPr id="17" name="Freeform 120">
              <a:extLst>
                <a:ext uri="{FF2B5EF4-FFF2-40B4-BE49-F238E27FC236}">
                  <a16:creationId xmlns:a16="http://schemas.microsoft.com/office/drawing/2014/main" id="{AB002D7D-B9E9-4FCE-ACDE-1405BDC918E0}"/>
                </a:ext>
              </a:extLst>
            </p:cNvPr>
            <p:cNvSpPr>
              <a:spLocks noEditPoints="1"/>
            </p:cNvSpPr>
            <p:nvPr/>
          </p:nvSpPr>
          <p:spPr bwMode="auto">
            <a:xfrm>
              <a:off x="8086468" y="1252810"/>
              <a:ext cx="1078588" cy="1009251"/>
            </a:xfrm>
            <a:custGeom>
              <a:avLst/>
              <a:gdLst>
                <a:gd name="T0" fmla="*/ 85 w 140"/>
                <a:gd name="T1" fmla="*/ 21 h 131"/>
                <a:gd name="T2" fmla="*/ 85 w 140"/>
                <a:gd name="T3" fmla="*/ 0 h 131"/>
                <a:gd name="T4" fmla="*/ 136 w 140"/>
                <a:gd name="T5" fmla="*/ 66 h 131"/>
                <a:gd name="T6" fmla="*/ 140 w 140"/>
                <a:gd name="T7" fmla="*/ 85 h 131"/>
                <a:gd name="T8" fmla="*/ 110 w 140"/>
                <a:gd name="T9" fmla="*/ 91 h 131"/>
                <a:gd name="T10" fmla="*/ 109 w 140"/>
                <a:gd name="T11" fmla="*/ 91 h 131"/>
                <a:gd name="T12" fmla="*/ 106 w 140"/>
                <a:gd name="T13" fmla="*/ 72 h 131"/>
                <a:gd name="T14" fmla="*/ 114 w 140"/>
                <a:gd name="T15" fmla="*/ 70 h 131"/>
                <a:gd name="T16" fmla="*/ 116 w 140"/>
                <a:gd name="T17" fmla="*/ 64 h 131"/>
                <a:gd name="T18" fmla="*/ 127 w 140"/>
                <a:gd name="T19" fmla="*/ 65 h 131"/>
                <a:gd name="T20" fmla="*/ 136 w 140"/>
                <a:gd name="T21" fmla="*/ 66 h 131"/>
                <a:gd name="T22" fmla="*/ 136 w 140"/>
                <a:gd name="T23" fmla="*/ 66 h 131"/>
                <a:gd name="T24" fmla="*/ 126 w 140"/>
                <a:gd name="T25" fmla="*/ 68 h 131"/>
                <a:gd name="T26" fmla="*/ 124 w 140"/>
                <a:gd name="T27" fmla="*/ 64 h 131"/>
                <a:gd name="T28" fmla="*/ 115 w 140"/>
                <a:gd name="T29" fmla="*/ 67 h 131"/>
                <a:gd name="T30" fmla="*/ 118 w 140"/>
                <a:gd name="T31" fmla="*/ 48 h 131"/>
                <a:gd name="T32" fmla="*/ 95 w 140"/>
                <a:gd name="T33" fmla="*/ 21 h 131"/>
                <a:gd name="T34" fmla="*/ 77 w 140"/>
                <a:gd name="T35" fmla="*/ 30 h 131"/>
                <a:gd name="T36" fmla="*/ 54 w 140"/>
                <a:gd name="T37" fmla="*/ 60 h 131"/>
                <a:gd name="T38" fmla="*/ 59 w 140"/>
                <a:gd name="T39" fmla="*/ 64 h 131"/>
                <a:gd name="T40" fmla="*/ 82 w 140"/>
                <a:gd name="T41" fmla="*/ 56 h 131"/>
                <a:gd name="T42" fmla="*/ 64 w 140"/>
                <a:gd name="T43" fmla="*/ 130 h 131"/>
                <a:gd name="T44" fmla="*/ 65 w 140"/>
                <a:gd name="T45" fmla="*/ 130 h 131"/>
                <a:gd name="T46" fmla="*/ 76 w 140"/>
                <a:gd name="T47" fmla="*/ 130 h 131"/>
                <a:gd name="T48" fmla="*/ 107 w 140"/>
                <a:gd name="T49" fmla="*/ 130 h 131"/>
                <a:gd name="T50" fmla="*/ 118 w 140"/>
                <a:gd name="T51" fmla="*/ 129 h 131"/>
                <a:gd name="T52" fmla="*/ 118 w 140"/>
                <a:gd name="T53" fmla="*/ 129 h 131"/>
                <a:gd name="T54" fmla="*/ 104 w 140"/>
                <a:gd name="T55" fmla="*/ 41 h 131"/>
                <a:gd name="T56" fmla="*/ 116 w 140"/>
                <a:gd name="T57" fmla="*/ 67 h 131"/>
                <a:gd name="T58" fmla="*/ 122 w 140"/>
                <a:gd name="T59" fmla="*/ 65 h 131"/>
                <a:gd name="T60" fmla="*/ 118 w 140"/>
                <a:gd name="T61" fmla="*/ 48 h 131"/>
                <a:gd name="T62" fmla="*/ 33 w 140"/>
                <a:gd name="T63" fmla="*/ 21 h 131"/>
                <a:gd name="T64" fmla="*/ 33 w 140"/>
                <a:gd name="T65" fmla="*/ 0 h 131"/>
                <a:gd name="T66" fmla="*/ 14 w 140"/>
                <a:gd name="T67" fmla="*/ 26 h 131"/>
                <a:gd name="T68" fmla="*/ 11 w 140"/>
                <a:gd name="T69" fmla="*/ 69 h 131"/>
                <a:gd name="T70" fmla="*/ 0 w 140"/>
                <a:gd name="T71" fmla="*/ 129 h 131"/>
                <a:gd name="T72" fmla="*/ 11 w 140"/>
                <a:gd name="T73" fmla="*/ 130 h 131"/>
                <a:gd name="T74" fmla="*/ 25 w 140"/>
                <a:gd name="T75" fmla="*/ 82 h 131"/>
                <a:gd name="T76" fmla="*/ 43 w 140"/>
                <a:gd name="T77" fmla="*/ 131 h 131"/>
                <a:gd name="T78" fmla="*/ 54 w 140"/>
                <a:gd name="T79" fmla="*/ 130 h 131"/>
                <a:gd name="T80" fmla="*/ 38 w 140"/>
                <a:gd name="T81" fmla="*/ 70 h 131"/>
                <a:gd name="T82" fmla="*/ 37 w 140"/>
                <a:gd name="T83" fmla="*/ 44 h 131"/>
                <a:gd name="T84" fmla="*/ 59 w 140"/>
                <a:gd name="T85" fmla="*/ 64 h 131"/>
                <a:gd name="T86" fmla="*/ 64 w 140"/>
                <a:gd name="T87" fmla="*/ 59 h 131"/>
                <a:gd name="T88" fmla="*/ 16 w 140"/>
                <a:gd name="T89" fmla="*/ 24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40" h="131">
                  <a:moveTo>
                    <a:pt x="96" y="11"/>
                  </a:moveTo>
                  <a:cubicBezTo>
                    <a:pt x="96" y="16"/>
                    <a:pt x="91" y="21"/>
                    <a:pt x="85" y="21"/>
                  </a:cubicBezTo>
                  <a:cubicBezTo>
                    <a:pt x="79" y="21"/>
                    <a:pt x="75" y="16"/>
                    <a:pt x="75" y="11"/>
                  </a:cubicBezTo>
                  <a:cubicBezTo>
                    <a:pt x="75" y="5"/>
                    <a:pt x="79" y="0"/>
                    <a:pt x="85" y="0"/>
                  </a:cubicBezTo>
                  <a:cubicBezTo>
                    <a:pt x="91" y="0"/>
                    <a:pt x="96" y="5"/>
                    <a:pt x="96" y="11"/>
                  </a:cubicBezTo>
                  <a:close/>
                  <a:moveTo>
                    <a:pt x="136" y="66"/>
                  </a:moveTo>
                  <a:cubicBezTo>
                    <a:pt x="140" y="85"/>
                    <a:pt x="140" y="85"/>
                    <a:pt x="140" y="85"/>
                  </a:cubicBezTo>
                  <a:cubicBezTo>
                    <a:pt x="140" y="85"/>
                    <a:pt x="140" y="85"/>
                    <a:pt x="140" y="85"/>
                  </a:cubicBezTo>
                  <a:cubicBezTo>
                    <a:pt x="140" y="85"/>
                    <a:pt x="140" y="85"/>
                    <a:pt x="140" y="85"/>
                  </a:cubicBezTo>
                  <a:cubicBezTo>
                    <a:pt x="110" y="91"/>
                    <a:pt x="110" y="91"/>
                    <a:pt x="110" y="91"/>
                  </a:cubicBezTo>
                  <a:cubicBezTo>
                    <a:pt x="110" y="91"/>
                    <a:pt x="109" y="91"/>
                    <a:pt x="109" y="91"/>
                  </a:cubicBezTo>
                  <a:cubicBezTo>
                    <a:pt x="109" y="91"/>
                    <a:pt x="109" y="91"/>
                    <a:pt x="109" y="91"/>
                  </a:cubicBezTo>
                  <a:cubicBezTo>
                    <a:pt x="105" y="72"/>
                    <a:pt x="105" y="72"/>
                    <a:pt x="105" y="72"/>
                  </a:cubicBezTo>
                  <a:cubicBezTo>
                    <a:pt x="105" y="72"/>
                    <a:pt x="105" y="72"/>
                    <a:pt x="106" y="72"/>
                  </a:cubicBezTo>
                  <a:cubicBezTo>
                    <a:pt x="106" y="72"/>
                    <a:pt x="106" y="72"/>
                    <a:pt x="106" y="72"/>
                  </a:cubicBezTo>
                  <a:cubicBezTo>
                    <a:pt x="114" y="70"/>
                    <a:pt x="114" y="70"/>
                    <a:pt x="114" y="70"/>
                  </a:cubicBezTo>
                  <a:cubicBezTo>
                    <a:pt x="114" y="67"/>
                    <a:pt x="114" y="67"/>
                    <a:pt x="114" y="67"/>
                  </a:cubicBezTo>
                  <a:cubicBezTo>
                    <a:pt x="113" y="66"/>
                    <a:pt x="114" y="64"/>
                    <a:pt x="116" y="64"/>
                  </a:cubicBezTo>
                  <a:cubicBezTo>
                    <a:pt x="123" y="62"/>
                    <a:pt x="123" y="62"/>
                    <a:pt x="123" y="62"/>
                  </a:cubicBezTo>
                  <a:cubicBezTo>
                    <a:pt x="125" y="62"/>
                    <a:pt x="127" y="63"/>
                    <a:pt x="127" y="65"/>
                  </a:cubicBezTo>
                  <a:cubicBezTo>
                    <a:pt x="127" y="67"/>
                    <a:pt x="127" y="67"/>
                    <a:pt x="127" y="67"/>
                  </a:cubicBezTo>
                  <a:cubicBezTo>
                    <a:pt x="136" y="66"/>
                    <a:pt x="136" y="66"/>
                    <a:pt x="136" y="66"/>
                  </a:cubicBezTo>
                  <a:cubicBezTo>
                    <a:pt x="136" y="66"/>
                    <a:pt x="136" y="66"/>
                    <a:pt x="136" y="66"/>
                  </a:cubicBezTo>
                  <a:cubicBezTo>
                    <a:pt x="136" y="66"/>
                    <a:pt x="136" y="66"/>
                    <a:pt x="136" y="66"/>
                  </a:cubicBezTo>
                  <a:close/>
                  <a:moveTo>
                    <a:pt x="116" y="70"/>
                  </a:moveTo>
                  <a:cubicBezTo>
                    <a:pt x="126" y="68"/>
                    <a:pt x="126" y="68"/>
                    <a:pt x="126" y="68"/>
                  </a:cubicBezTo>
                  <a:cubicBezTo>
                    <a:pt x="125" y="65"/>
                    <a:pt x="125" y="65"/>
                    <a:pt x="125" y="65"/>
                  </a:cubicBezTo>
                  <a:cubicBezTo>
                    <a:pt x="125" y="64"/>
                    <a:pt x="124" y="64"/>
                    <a:pt x="124" y="64"/>
                  </a:cubicBezTo>
                  <a:cubicBezTo>
                    <a:pt x="116" y="65"/>
                    <a:pt x="116" y="65"/>
                    <a:pt x="116" y="65"/>
                  </a:cubicBezTo>
                  <a:cubicBezTo>
                    <a:pt x="116" y="66"/>
                    <a:pt x="115" y="66"/>
                    <a:pt x="115" y="67"/>
                  </a:cubicBezTo>
                  <a:lnTo>
                    <a:pt x="116" y="70"/>
                  </a:lnTo>
                  <a:close/>
                  <a:moveTo>
                    <a:pt x="118" y="48"/>
                  </a:moveTo>
                  <a:cubicBezTo>
                    <a:pt x="115" y="39"/>
                    <a:pt x="110" y="28"/>
                    <a:pt x="102" y="23"/>
                  </a:cubicBezTo>
                  <a:cubicBezTo>
                    <a:pt x="99" y="22"/>
                    <a:pt x="97" y="22"/>
                    <a:pt x="95" y="21"/>
                  </a:cubicBezTo>
                  <a:cubicBezTo>
                    <a:pt x="94" y="21"/>
                    <a:pt x="94" y="21"/>
                    <a:pt x="94" y="21"/>
                  </a:cubicBezTo>
                  <a:cubicBezTo>
                    <a:pt x="87" y="21"/>
                    <a:pt x="81" y="25"/>
                    <a:pt x="77" y="30"/>
                  </a:cubicBezTo>
                  <a:cubicBezTo>
                    <a:pt x="54" y="59"/>
                    <a:pt x="54" y="59"/>
                    <a:pt x="54" y="59"/>
                  </a:cubicBezTo>
                  <a:cubicBezTo>
                    <a:pt x="54" y="60"/>
                    <a:pt x="54" y="60"/>
                    <a:pt x="54" y="60"/>
                  </a:cubicBezTo>
                  <a:cubicBezTo>
                    <a:pt x="59" y="64"/>
                    <a:pt x="59" y="64"/>
                    <a:pt x="59" y="64"/>
                  </a:cubicBezTo>
                  <a:cubicBezTo>
                    <a:pt x="59" y="64"/>
                    <a:pt x="59" y="64"/>
                    <a:pt x="59" y="64"/>
                  </a:cubicBezTo>
                  <a:cubicBezTo>
                    <a:pt x="81" y="44"/>
                    <a:pt x="81" y="44"/>
                    <a:pt x="81" y="44"/>
                  </a:cubicBezTo>
                  <a:cubicBezTo>
                    <a:pt x="81" y="46"/>
                    <a:pt x="82" y="51"/>
                    <a:pt x="82" y="56"/>
                  </a:cubicBezTo>
                  <a:cubicBezTo>
                    <a:pt x="82" y="61"/>
                    <a:pt x="81" y="66"/>
                    <a:pt x="80" y="70"/>
                  </a:cubicBezTo>
                  <a:cubicBezTo>
                    <a:pt x="64" y="130"/>
                    <a:pt x="64" y="130"/>
                    <a:pt x="64" y="130"/>
                  </a:cubicBezTo>
                  <a:cubicBezTo>
                    <a:pt x="64" y="130"/>
                    <a:pt x="64" y="130"/>
                    <a:pt x="64" y="130"/>
                  </a:cubicBezTo>
                  <a:cubicBezTo>
                    <a:pt x="64" y="130"/>
                    <a:pt x="64" y="130"/>
                    <a:pt x="65" y="130"/>
                  </a:cubicBezTo>
                  <a:cubicBezTo>
                    <a:pt x="75" y="131"/>
                    <a:pt x="75" y="131"/>
                    <a:pt x="75" y="131"/>
                  </a:cubicBezTo>
                  <a:cubicBezTo>
                    <a:pt x="76" y="130"/>
                    <a:pt x="76" y="130"/>
                    <a:pt x="76" y="130"/>
                  </a:cubicBezTo>
                  <a:cubicBezTo>
                    <a:pt x="93" y="82"/>
                    <a:pt x="93" y="82"/>
                    <a:pt x="93" y="82"/>
                  </a:cubicBezTo>
                  <a:cubicBezTo>
                    <a:pt x="107" y="130"/>
                    <a:pt x="107" y="130"/>
                    <a:pt x="107" y="130"/>
                  </a:cubicBezTo>
                  <a:cubicBezTo>
                    <a:pt x="107" y="130"/>
                    <a:pt x="107" y="130"/>
                    <a:pt x="108" y="130"/>
                  </a:cubicBezTo>
                  <a:cubicBezTo>
                    <a:pt x="118" y="129"/>
                    <a:pt x="118" y="129"/>
                    <a:pt x="118" y="129"/>
                  </a:cubicBezTo>
                  <a:cubicBezTo>
                    <a:pt x="118" y="129"/>
                    <a:pt x="118" y="129"/>
                    <a:pt x="118" y="129"/>
                  </a:cubicBezTo>
                  <a:cubicBezTo>
                    <a:pt x="118" y="129"/>
                    <a:pt x="118" y="129"/>
                    <a:pt x="118" y="129"/>
                  </a:cubicBezTo>
                  <a:cubicBezTo>
                    <a:pt x="107" y="69"/>
                    <a:pt x="107" y="69"/>
                    <a:pt x="107" y="69"/>
                  </a:cubicBezTo>
                  <a:cubicBezTo>
                    <a:pt x="107" y="69"/>
                    <a:pt x="105" y="50"/>
                    <a:pt x="104" y="41"/>
                  </a:cubicBezTo>
                  <a:cubicBezTo>
                    <a:pt x="107" y="45"/>
                    <a:pt x="115" y="59"/>
                    <a:pt x="116" y="66"/>
                  </a:cubicBezTo>
                  <a:cubicBezTo>
                    <a:pt x="116" y="67"/>
                    <a:pt x="116" y="67"/>
                    <a:pt x="116" y="67"/>
                  </a:cubicBezTo>
                  <a:cubicBezTo>
                    <a:pt x="116" y="67"/>
                    <a:pt x="116" y="67"/>
                    <a:pt x="116" y="67"/>
                  </a:cubicBezTo>
                  <a:cubicBezTo>
                    <a:pt x="122" y="65"/>
                    <a:pt x="122" y="65"/>
                    <a:pt x="122" y="65"/>
                  </a:cubicBezTo>
                  <a:cubicBezTo>
                    <a:pt x="122" y="65"/>
                    <a:pt x="122" y="65"/>
                    <a:pt x="122" y="65"/>
                  </a:cubicBezTo>
                  <a:cubicBezTo>
                    <a:pt x="122" y="59"/>
                    <a:pt x="120" y="53"/>
                    <a:pt x="118" y="48"/>
                  </a:cubicBezTo>
                  <a:close/>
                  <a:moveTo>
                    <a:pt x="22" y="11"/>
                  </a:moveTo>
                  <a:cubicBezTo>
                    <a:pt x="22" y="16"/>
                    <a:pt x="27" y="21"/>
                    <a:pt x="33" y="21"/>
                  </a:cubicBezTo>
                  <a:cubicBezTo>
                    <a:pt x="39" y="21"/>
                    <a:pt x="43" y="16"/>
                    <a:pt x="43" y="11"/>
                  </a:cubicBezTo>
                  <a:cubicBezTo>
                    <a:pt x="43" y="5"/>
                    <a:pt x="39" y="0"/>
                    <a:pt x="33" y="0"/>
                  </a:cubicBezTo>
                  <a:cubicBezTo>
                    <a:pt x="27" y="0"/>
                    <a:pt x="22" y="5"/>
                    <a:pt x="22" y="11"/>
                  </a:cubicBezTo>
                  <a:close/>
                  <a:moveTo>
                    <a:pt x="14" y="26"/>
                  </a:moveTo>
                  <a:cubicBezTo>
                    <a:pt x="8" y="35"/>
                    <a:pt x="10" y="49"/>
                    <a:pt x="10" y="59"/>
                  </a:cubicBezTo>
                  <a:cubicBezTo>
                    <a:pt x="10" y="62"/>
                    <a:pt x="11" y="66"/>
                    <a:pt x="11" y="69"/>
                  </a:cubicBezTo>
                  <a:cubicBezTo>
                    <a:pt x="0" y="129"/>
                    <a:pt x="0" y="129"/>
                    <a:pt x="0" y="129"/>
                  </a:cubicBezTo>
                  <a:cubicBezTo>
                    <a:pt x="0" y="129"/>
                    <a:pt x="0" y="129"/>
                    <a:pt x="0" y="129"/>
                  </a:cubicBezTo>
                  <a:cubicBezTo>
                    <a:pt x="0" y="129"/>
                    <a:pt x="0" y="129"/>
                    <a:pt x="0" y="129"/>
                  </a:cubicBezTo>
                  <a:cubicBezTo>
                    <a:pt x="11" y="130"/>
                    <a:pt x="11" y="130"/>
                    <a:pt x="11" y="130"/>
                  </a:cubicBezTo>
                  <a:cubicBezTo>
                    <a:pt x="11" y="130"/>
                    <a:pt x="11" y="130"/>
                    <a:pt x="11" y="130"/>
                  </a:cubicBezTo>
                  <a:cubicBezTo>
                    <a:pt x="25" y="82"/>
                    <a:pt x="25" y="82"/>
                    <a:pt x="25" y="82"/>
                  </a:cubicBezTo>
                  <a:cubicBezTo>
                    <a:pt x="42" y="130"/>
                    <a:pt x="42" y="130"/>
                    <a:pt x="42" y="130"/>
                  </a:cubicBezTo>
                  <a:cubicBezTo>
                    <a:pt x="43" y="131"/>
                    <a:pt x="43" y="131"/>
                    <a:pt x="43" y="131"/>
                  </a:cubicBezTo>
                  <a:cubicBezTo>
                    <a:pt x="54" y="130"/>
                    <a:pt x="54" y="130"/>
                    <a:pt x="54" y="130"/>
                  </a:cubicBezTo>
                  <a:cubicBezTo>
                    <a:pt x="54" y="130"/>
                    <a:pt x="54" y="130"/>
                    <a:pt x="54" y="130"/>
                  </a:cubicBezTo>
                  <a:cubicBezTo>
                    <a:pt x="54" y="130"/>
                    <a:pt x="54" y="130"/>
                    <a:pt x="54" y="130"/>
                  </a:cubicBezTo>
                  <a:cubicBezTo>
                    <a:pt x="38" y="70"/>
                    <a:pt x="38" y="70"/>
                    <a:pt x="38" y="70"/>
                  </a:cubicBezTo>
                  <a:cubicBezTo>
                    <a:pt x="37" y="66"/>
                    <a:pt x="36" y="61"/>
                    <a:pt x="36" y="56"/>
                  </a:cubicBezTo>
                  <a:cubicBezTo>
                    <a:pt x="36" y="51"/>
                    <a:pt x="37" y="46"/>
                    <a:pt x="37" y="44"/>
                  </a:cubicBezTo>
                  <a:cubicBezTo>
                    <a:pt x="59" y="64"/>
                    <a:pt x="59" y="64"/>
                    <a:pt x="59" y="64"/>
                  </a:cubicBezTo>
                  <a:cubicBezTo>
                    <a:pt x="59" y="64"/>
                    <a:pt x="59" y="64"/>
                    <a:pt x="59" y="64"/>
                  </a:cubicBezTo>
                  <a:cubicBezTo>
                    <a:pt x="64" y="60"/>
                    <a:pt x="64" y="60"/>
                    <a:pt x="64" y="60"/>
                  </a:cubicBezTo>
                  <a:cubicBezTo>
                    <a:pt x="64" y="60"/>
                    <a:pt x="64" y="60"/>
                    <a:pt x="64" y="59"/>
                  </a:cubicBezTo>
                  <a:cubicBezTo>
                    <a:pt x="64" y="59"/>
                    <a:pt x="41" y="30"/>
                    <a:pt x="41" y="30"/>
                  </a:cubicBezTo>
                  <a:cubicBezTo>
                    <a:pt x="35" y="24"/>
                    <a:pt x="24" y="17"/>
                    <a:pt x="16" y="24"/>
                  </a:cubicBezTo>
                  <a:cubicBezTo>
                    <a:pt x="16" y="24"/>
                    <a:pt x="15" y="25"/>
                    <a:pt x="14" y="26"/>
                  </a:cubicBezTo>
                  <a:close/>
                </a:path>
              </a:pathLst>
            </a:custGeom>
            <a:solidFill>
              <a:schemeClr val="accent2">
                <a:lumMod val="40000"/>
                <a:lumOff val="60000"/>
              </a:schemeClr>
            </a:solidFill>
            <a:ln>
              <a:noFill/>
            </a:ln>
            <a:extLst/>
          </p:spPr>
          <p:txBody>
            <a:bodyPr vert="horz" wrap="square" lIns="91440" tIns="45720" rIns="91440" bIns="45720" numCol="1" anchor="t" anchorCtr="0" compatLnSpc="1">
              <a:prstTxWarp prst="textNoShape">
                <a:avLst/>
              </a:prstTxWarp>
            </a:bodyPr>
            <a:lstStyle/>
            <a:p>
              <a:endParaRPr lang="zh-CN" altLang="en-US"/>
            </a:p>
          </p:txBody>
        </p:sp>
        <p:sp>
          <p:nvSpPr>
            <p:cNvPr id="19" name="椭圆 18">
              <a:extLst>
                <a:ext uri="{FF2B5EF4-FFF2-40B4-BE49-F238E27FC236}">
                  <a16:creationId xmlns:a16="http://schemas.microsoft.com/office/drawing/2014/main" id="{6982EA0C-474C-43EA-B180-22CF1372E9A5}"/>
                </a:ext>
              </a:extLst>
            </p:cNvPr>
            <p:cNvSpPr/>
            <p:nvPr/>
          </p:nvSpPr>
          <p:spPr>
            <a:xfrm>
              <a:off x="7569151" y="746716"/>
              <a:ext cx="1965341" cy="1965341"/>
            </a:xfrm>
            <a:prstGeom prst="ellipse">
              <a:avLst/>
            </a:prstGeom>
            <a:noFill/>
            <a:ln w="63500">
              <a:solidFill>
                <a:srgbClr val="F8CB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Tree>
    <p:extLst>
      <p:ext uri="{BB962C8B-B14F-4D97-AF65-F5344CB8AC3E}">
        <p14:creationId xmlns:p14="http://schemas.microsoft.com/office/powerpoint/2010/main" val="3540117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5" name="文本框 4"/>
          <p:cNvSpPr txBox="1"/>
          <p:nvPr/>
        </p:nvSpPr>
        <p:spPr>
          <a:xfrm>
            <a:off x="3107318" y="1834525"/>
            <a:ext cx="1210588"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white"/>
                </a:solidFill>
                <a:effectLst/>
                <a:uLnTx/>
                <a:uFillTx/>
                <a:latin typeface="思源黑体 CN Medium" panose="020B0600000000000000" pitchFamily="34" charset="-122"/>
                <a:ea typeface="思源黑体 CN Medium" panose="020B0600000000000000" pitchFamily="34" charset="-122"/>
                <a:cs typeface="+mn-cs"/>
              </a:rPr>
              <a:t>日本侵华</a:t>
            </a:r>
          </a:p>
        </p:txBody>
      </p:sp>
      <p:pic>
        <p:nvPicPr>
          <p:cNvPr id="6" name="图片 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b="14236"/>
          <a:stretch/>
        </p:blipFill>
        <p:spPr>
          <a:xfrm>
            <a:off x="2371691" y="1894624"/>
            <a:ext cx="754560" cy="647140"/>
          </a:xfrm>
          <a:prstGeom prst="rect">
            <a:avLst/>
          </a:prstGeom>
        </p:spPr>
      </p:pic>
      <p:sp>
        <p:nvSpPr>
          <p:cNvPr id="9" name="文本框 8"/>
          <p:cNvSpPr txBox="1"/>
          <p:nvPr/>
        </p:nvSpPr>
        <p:spPr>
          <a:xfrm>
            <a:off x="3107318" y="2124055"/>
            <a:ext cx="6721384"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1931</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年</a:t>
            </a: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9</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月</a:t>
            </a: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18</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日，日本发动九一八事变，侵占了中国东北，从而在世界东方形成第一个战争策源地</a:t>
            </a:r>
          </a:p>
        </p:txBody>
      </p:sp>
      <p:pic>
        <p:nvPicPr>
          <p:cNvPr id="7" name="图片 6">
            <a:extLst>
              <a:ext uri="{FF2B5EF4-FFF2-40B4-BE49-F238E27FC236}">
                <a16:creationId xmlns:a16="http://schemas.microsoft.com/office/drawing/2014/main" id="{CE6993AF-1236-4EB5-AB17-BABE00D995E4}"/>
              </a:ext>
            </a:extLst>
          </p:cNvPr>
          <p:cNvPicPr>
            <a:picLocks noChangeAspect="1"/>
          </p:cNvPicPr>
          <p:nvPr/>
        </p:nvPicPr>
        <p:blipFill rotWithShape="1">
          <a:blip r:embed="rId4" cstate="print">
            <a:lum bright="70000" contrast="-70000"/>
            <a:extLst>
              <a:ext uri="{28A0092B-C50C-407E-A947-70E740481C1C}">
                <a14:useLocalDpi xmlns:a14="http://schemas.microsoft.com/office/drawing/2010/main" val="0"/>
              </a:ext>
            </a:extLst>
          </a:blip>
          <a:srcRect b="14561"/>
          <a:stretch/>
        </p:blipFill>
        <p:spPr>
          <a:xfrm>
            <a:off x="2371691" y="2962743"/>
            <a:ext cx="778090" cy="664791"/>
          </a:xfrm>
          <a:prstGeom prst="rect">
            <a:avLst/>
          </a:prstGeom>
        </p:spPr>
      </p:pic>
      <p:sp>
        <p:nvSpPr>
          <p:cNvPr id="8" name="文本框 7">
            <a:extLst>
              <a:ext uri="{FF2B5EF4-FFF2-40B4-BE49-F238E27FC236}">
                <a16:creationId xmlns:a16="http://schemas.microsoft.com/office/drawing/2014/main" id="{9284333F-AB19-4CC8-A8A0-9774A3CF8C86}"/>
              </a:ext>
            </a:extLst>
          </p:cNvPr>
          <p:cNvSpPr txBox="1"/>
          <p:nvPr/>
        </p:nvSpPr>
        <p:spPr>
          <a:xfrm>
            <a:off x="3107318" y="2884594"/>
            <a:ext cx="2749471"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white"/>
                </a:solidFill>
                <a:effectLst/>
                <a:uLnTx/>
                <a:uFillTx/>
                <a:latin typeface="思源黑体 CN Medium" panose="020B0600000000000000" pitchFamily="34" charset="-122"/>
                <a:ea typeface="思源黑体 CN Medium" panose="020B0600000000000000" pitchFamily="34" charset="-122"/>
                <a:cs typeface="+mn-cs"/>
              </a:rPr>
              <a:t>意大利入侵埃塞俄比亚</a:t>
            </a:r>
          </a:p>
        </p:txBody>
      </p:sp>
      <p:sp>
        <p:nvSpPr>
          <p:cNvPr id="10" name="文本框 9">
            <a:extLst>
              <a:ext uri="{FF2B5EF4-FFF2-40B4-BE49-F238E27FC236}">
                <a16:creationId xmlns:a16="http://schemas.microsoft.com/office/drawing/2014/main" id="{030DEB5C-E022-4FB7-82F7-D384078A580A}"/>
              </a:ext>
            </a:extLst>
          </p:cNvPr>
          <p:cNvSpPr txBox="1"/>
          <p:nvPr/>
        </p:nvSpPr>
        <p:spPr>
          <a:xfrm>
            <a:off x="3107318" y="3230934"/>
            <a:ext cx="685175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1929</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年，世界性的经济危机严重冲击了意大利，墨索里尼断定领土扩张是减轻国内经济压力所必需的办法，进而走向了扩张的道路</a:t>
            </a:r>
          </a:p>
        </p:txBody>
      </p:sp>
      <p:pic>
        <p:nvPicPr>
          <p:cNvPr id="11" name="图片 10">
            <a:extLst>
              <a:ext uri="{FF2B5EF4-FFF2-40B4-BE49-F238E27FC236}">
                <a16:creationId xmlns:a16="http://schemas.microsoft.com/office/drawing/2014/main" id="{C38C9A4F-FC6F-4E26-A635-25B79574E04E}"/>
              </a:ext>
            </a:extLst>
          </p:cNvPr>
          <p:cNvPicPr>
            <a:picLocks noChangeAspect="1"/>
          </p:cNvPicPr>
          <p:nvPr/>
        </p:nvPicPr>
        <p:blipFill rotWithShape="1">
          <a:blip r:embed="rId5" cstate="print">
            <a:lum bright="70000" contrast="-70000"/>
            <a:extLst>
              <a:ext uri="{28A0092B-C50C-407E-A947-70E740481C1C}">
                <a14:useLocalDpi xmlns:a14="http://schemas.microsoft.com/office/drawing/2010/main" val="0"/>
              </a:ext>
            </a:extLst>
          </a:blip>
          <a:srcRect b="14531"/>
          <a:stretch/>
        </p:blipFill>
        <p:spPr>
          <a:xfrm>
            <a:off x="2383527" y="4022091"/>
            <a:ext cx="754489" cy="644849"/>
          </a:xfrm>
          <a:prstGeom prst="rect">
            <a:avLst/>
          </a:prstGeom>
        </p:spPr>
      </p:pic>
      <p:sp>
        <p:nvSpPr>
          <p:cNvPr id="12" name="文本框 11">
            <a:extLst>
              <a:ext uri="{FF2B5EF4-FFF2-40B4-BE49-F238E27FC236}">
                <a16:creationId xmlns:a16="http://schemas.microsoft.com/office/drawing/2014/main" id="{76516C21-BF91-4744-BB1B-D6BE44EB08BB}"/>
              </a:ext>
            </a:extLst>
          </p:cNvPr>
          <p:cNvSpPr txBox="1"/>
          <p:nvPr/>
        </p:nvSpPr>
        <p:spPr>
          <a:xfrm>
            <a:off x="3107318" y="3979095"/>
            <a:ext cx="1467068"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white"/>
                </a:solidFill>
                <a:effectLst/>
                <a:uLnTx/>
                <a:uFillTx/>
                <a:latin typeface="思源黑体 CN Medium" panose="020B0600000000000000" pitchFamily="34" charset="-122"/>
                <a:ea typeface="思源黑体 CN Medium" panose="020B0600000000000000" pitchFamily="34" charset="-122"/>
                <a:cs typeface="+mn-cs"/>
              </a:rPr>
              <a:t>慕尼黑阴谋</a:t>
            </a:r>
          </a:p>
        </p:txBody>
      </p:sp>
      <p:sp>
        <p:nvSpPr>
          <p:cNvPr id="13" name="文本框 12">
            <a:extLst>
              <a:ext uri="{FF2B5EF4-FFF2-40B4-BE49-F238E27FC236}">
                <a16:creationId xmlns:a16="http://schemas.microsoft.com/office/drawing/2014/main" id="{402AF3C5-E38C-4D33-B5B0-D9898102E631}"/>
              </a:ext>
            </a:extLst>
          </p:cNvPr>
          <p:cNvSpPr txBox="1"/>
          <p:nvPr/>
        </p:nvSpPr>
        <p:spPr>
          <a:xfrm>
            <a:off x="3107318" y="4278946"/>
            <a:ext cx="6721384"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1938</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年</a:t>
            </a: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3</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月，德意志第三帝国并吞了奥地利。接着，希特勒以保护捷克斯洛伐克境内德意志少数民族的利益为借口，对捷克斯洛伐克提出领土要求</a:t>
            </a:r>
          </a:p>
        </p:txBody>
      </p:sp>
    </p:spTree>
    <p:extLst>
      <p:ext uri="{BB962C8B-B14F-4D97-AF65-F5344CB8AC3E}">
        <p14:creationId xmlns:p14="http://schemas.microsoft.com/office/powerpoint/2010/main" val="3566158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5" name="文本框 4"/>
          <p:cNvSpPr txBox="1"/>
          <p:nvPr/>
        </p:nvSpPr>
        <p:spPr>
          <a:xfrm>
            <a:off x="3107318" y="1834525"/>
            <a:ext cx="1210588"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white"/>
                </a:solidFill>
                <a:effectLst/>
                <a:uLnTx/>
                <a:uFillTx/>
                <a:latin typeface="思源黑体 CN Medium" panose="020B0600000000000000" pitchFamily="34" charset="-122"/>
                <a:ea typeface="思源黑体 CN Medium" panose="020B0600000000000000" pitchFamily="34" charset="-122"/>
                <a:cs typeface="+mn-cs"/>
              </a:rPr>
              <a:t>日本侵华</a:t>
            </a:r>
          </a:p>
        </p:txBody>
      </p:sp>
      <p:pic>
        <p:nvPicPr>
          <p:cNvPr id="6" name="图片 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b="14236"/>
          <a:stretch/>
        </p:blipFill>
        <p:spPr>
          <a:xfrm>
            <a:off x="2371691" y="1894624"/>
            <a:ext cx="754560" cy="647140"/>
          </a:xfrm>
          <a:prstGeom prst="rect">
            <a:avLst/>
          </a:prstGeom>
        </p:spPr>
      </p:pic>
      <p:sp>
        <p:nvSpPr>
          <p:cNvPr id="9" name="文本框 8"/>
          <p:cNvSpPr txBox="1"/>
          <p:nvPr/>
        </p:nvSpPr>
        <p:spPr>
          <a:xfrm>
            <a:off x="3107318" y="2124055"/>
            <a:ext cx="6721384"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1931</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年</a:t>
            </a: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9</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月</a:t>
            </a: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18</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日，日本发动九一八事变，侵占了中国东北，从而在世界东方形成第一个战争策源地</a:t>
            </a:r>
          </a:p>
        </p:txBody>
      </p:sp>
      <p:pic>
        <p:nvPicPr>
          <p:cNvPr id="7" name="图片 6">
            <a:extLst>
              <a:ext uri="{FF2B5EF4-FFF2-40B4-BE49-F238E27FC236}">
                <a16:creationId xmlns:a16="http://schemas.microsoft.com/office/drawing/2014/main" id="{CE6993AF-1236-4EB5-AB17-BABE00D995E4}"/>
              </a:ext>
            </a:extLst>
          </p:cNvPr>
          <p:cNvPicPr>
            <a:picLocks noChangeAspect="1"/>
          </p:cNvPicPr>
          <p:nvPr/>
        </p:nvPicPr>
        <p:blipFill rotWithShape="1">
          <a:blip r:embed="rId4" cstate="print">
            <a:lum bright="70000" contrast="-70000"/>
            <a:extLst>
              <a:ext uri="{28A0092B-C50C-407E-A947-70E740481C1C}">
                <a14:useLocalDpi xmlns:a14="http://schemas.microsoft.com/office/drawing/2010/main" val="0"/>
              </a:ext>
            </a:extLst>
          </a:blip>
          <a:srcRect b="14561"/>
          <a:stretch/>
        </p:blipFill>
        <p:spPr>
          <a:xfrm>
            <a:off x="2371691" y="2962743"/>
            <a:ext cx="778090" cy="664791"/>
          </a:xfrm>
          <a:prstGeom prst="rect">
            <a:avLst/>
          </a:prstGeom>
        </p:spPr>
      </p:pic>
      <p:sp>
        <p:nvSpPr>
          <p:cNvPr id="8" name="文本框 7">
            <a:extLst>
              <a:ext uri="{FF2B5EF4-FFF2-40B4-BE49-F238E27FC236}">
                <a16:creationId xmlns:a16="http://schemas.microsoft.com/office/drawing/2014/main" id="{9284333F-AB19-4CC8-A8A0-9774A3CF8C86}"/>
              </a:ext>
            </a:extLst>
          </p:cNvPr>
          <p:cNvSpPr txBox="1"/>
          <p:nvPr/>
        </p:nvSpPr>
        <p:spPr>
          <a:xfrm>
            <a:off x="3107318" y="2884594"/>
            <a:ext cx="2749471"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white"/>
                </a:solidFill>
                <a:effectLst/>
                <a:uLnTx/>
                <a:uFillTx/>
                <a:latin typeface="思源黑体 CN Medium" panose="020B0600000000000000" pitchFamily="34" charset="-122"/>
                <a:ea typeface="思源黑体 CN Medium" panose="020B0600000000000000" pitchFamily="34" charset="-122"/>
                <a:cs typeface="+mn-cs"/>
              </a:rPr>
              <a:t>意大利入侵埃塞俄比亚</a:t>
            </a:r>
          </a:p>
        </p:txBody>
      </p:sp>
      <p:sp>
        <p:nvSpPr>
          <p:cNvPr id="10" name="文本框 9">
            <a:extLst>
              <a:ext uri="{FF2B5EF4-FFF2-40B4-BE49-F238E27FC236}">
                <a16:creationId xmlns:a16="http://schemas.microsoft.com/office/drawing/2014/main" id="{030DEB5C-E022-4FB7-82F7-D384078A580A}"/>
              </a:ext>
            </a:extLst>
          </p:cNvPr>
          <p:cNvSpPr txBox="1"/>
          <p:nvPr/>
        </p:nvSpPr>
        <p:spPr>
          <a:xfrm>
            <a:off x="3107318" y="3230934"/>
            <a:ext cx="685175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1929</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年，世界性的经济危机严重冲击了意大利，墨索里尼断定领土扩张是减轻国内经济压力所必需的办法，进而走向了扩张的道路</a:t>
            </a:r>
          </a:p>
        </p:txBody>
      </p:sp>
      <p:pic>
        <p:nvPicPr>
          <p:cNvPr id="11" name="图片 10">
            <a:extLst>
              <a:ext uri="{FF2B5EF4-FFF2-40B4-BE49-F238E27FC236}">
                <a16:creationId xmlns:a16="http://schemas.microsoft.com/office/drawing/2014/main" id="{C38C9A4F-FC6F-4E26-A635-25B79574E04E}"/>
              </a:ext>
            </a:extLst>
          </p:cNvPr>
          <p:cNvPicPr>
            <a:picLocks noChangeAspect="1"/>
          </p:cNvPicPr>
          <p:nvPr/>
        </p:nvPicPr>
        <p:blipFill rotWithShape="1">
          <a:blip r:embed="rId5" cstate="print">
            <a:lum bright="70000" contrast="-70000"/>
            <a:extLst>
              <a:ext uri="{28A0092B-C50C-407E-A947-70E740481C1C}">
                <a14:useLocalDpi xmlns:a14="http://schemas.microsoft.com/office/drawing/2010/main" val="0"/>
              </a:ext>
            </a:extLst>
          </a:blip>
          <a:srcRect b="14531"/>
          <a:stretch/>
        </p:blipFill>
        <p:spPr>
          <a:xfrm>
            <a:off x="2383527" y="4022091"/>
            <a:ext cx="754489" cy="644849"/>
          </a:xfrm>
          <a:prstGeom prst="rect">
            <a:avLst/>
          </a:prstGeom>
        </p:spPr>
      </p:pic>
      <p:sp>
        <p:nvSpPr>
          <p:cNvPr id="12" name="文本框 11">
            <a:extLst>
              <a:ext uri="{FF2B5EF4-FFF2-40B4-BE49-F238E27FC236}">
                <a16:creationId xmlns:a16="http://schemas.microsoft.com/office/drawing/2014/main" id="{76516C21-BF91-4744-BB1B-D6BE44EB08BB}"/>
              </a:ext>
            </a:extLst>
          </p:cNvPr>
          <p:cNvSpPr txBox="1"/>
          <p:nvPr/>
        </p:nvSpPr>
        <p:spPr>
          <a:xfrm>
            <a:off x="3107318" y="3979095"/>
            <a:ext cx="1467068"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white"/>
                </a:solidFill>
                <a:effectLst/>
                <a:uLnTx/>
                <a:uFillTx/>
                <a:latin typeface="思源黑体 CN Medium" panose="020B0600000000000000" pitchFamily="34" charset="-122"/>
                <a:ea typeface="思源黑体 CN Medium" panose="020B0600000000000000" pitchFamily="34" charset="-122"/>
                <a:cs typeface="+mn-cs"/>
              </a:rPr>
              <a:t>慕尼黑阴谋</a:t>
            </a:r>
          </a:p>
        </p:txBody>
      </p:sp>
      <p:sp>
        <p:nvSpPr>
          <p:cNvPr id="13" name="文本框 12">
            <a:extLst>
              <a:ext uri="{FF2B5EF4-FFF2-40B4-BE49-F238E27FC236}">
                <a16:creationId xmlns:a16="http://schemas.microsoft.com/office/drawing/2014/main" id="{402AF3C5-E38C-4D33-B5B0-D9898102E631}"/>
              </a:ext>
            </a:extLst>
          </p:cNvPr>
          <p:cNvSpPr txBox="1"/>
          <p:nvPr/>
        </p:nvSpPr>
        <p:spPr>
          <a:xfrm>
            <a:off x="3107318" y="4278946"/>
            <a:ext cx="6721384"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1938</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年</a:t>
            </a:r>
            <a:r>
              <a:rPr kumimoji="0" lang="en-US" altLang="zh-CN"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3</a:t>
            </a:r>
            <a:r>
              <a:rPr kumimoji="0" lang="zh-CN" altLang="en-US" sz="1400" b="0" i="0" u="none" strike="noStrike" kern="1200" cap="none" spc="0" normalizeH="0" baseline="0" noProof="0" dirty="0">
                <a:ln>
                  <a:noFill/>
                </a:ln>
                <a:solidFill>
                  <a:prstClr val="white"/>
                </a:solidFill>
                <a:effectLst/>
                <a:uLnTx/>
                <a:uFillTx/>
                <a:latin typeface="思源黑体 CN Light" panose="020B0300000000000000" pitchFamily="34" charset="-122"/>
                <a:ea typeface="思源黑体 CN Light" panose="020B0300000000000000" pitchFamily="34" charset="-122"/>
                <a:cs typeface="+mn-cs"/>
              </a:rPr>
              <a:t>月，德意志第三帝国并吞了奥地利。接着，希特勒以保护捷克斯洛伐克境内德意志少数民族的利益为借口，对捷克斯洛伐克提出领土要求。</a:t>
            </a:r>
          </a:p>
        </p:txBody>
      </p:sp>
      <p:cxnSp>
        <p:nvCxnSpPr>
          <p:cNvPr id="3" name="直接连接符 2">
            <a:extLst>
              <a:ext uri="{FF2B5EF4-FFF2-40B4-BE49-F238E27FC236}">
                <a16:creationId xmlns:a16="http://schemas.microsoft.com/office/drawing/2014/main" id="{FD2BF9D8-EB07-4D83-9773-B57D962D6999}"/>
              </a:ext>
            </a:extLst>
          </p:cNvPr>
          <p:cNvCxnSpPr>
            <a:cxnSpLocks/>
          </p:cNvCxnSpPr>
          <p:nvPr/>
        </p:nvCxnSpPr>
        <p:spPr>
          <a:xfrm>
            <a:off x="6096000" y="127000"/>
            <a:ext cx="0" cy="6553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4" name="直接连接符 13">
            <a:extLst>
              <a:ext uri="{FF2B5EF4-FFF2-40B4-BE49-F238E27FC236}">
                <a16:creationId xmlns:a16="http://schemas.microsoft.com/office/drawing/2014/main" id="{DAD59EE2-C758-4CEF-A3EA-34DB6A27594C}"/>
              </a:ext>
            </a:extLst>
          </p:cNvPr>
          <p:cNvCxnSpPr>
            <a:cxnSpLocks/>
          </p:cNvCxnSpPr>
          <p:nvPr/>
        </p:nvCxnSpPr>
        <p:spPr>
          <a:xfrm>
            <a:off x="2768600" y="1456267"/>
            <a:ext cx="0" cy="3869266"/>
          </a:xfrm>
          <a:prstGeom prst="line">
            <a:avLst/>
          </a:prstGeom>
        </p:spPr>
        <p:style>
          <a:lnRef idx="2">
            <a:schemeClr val="accent2"/>
          </a:lnRef>
          <a:fillRef idx="0">
            <a:schemeClr val="accent2"/>
          </a:fillRef>
          <a:effectRef idx="1">
            <a:schemeClr val="accent2"/>
          </a:effectRef>
          <a:fontRef idx="minor">
            <a:schemeClr val="tx1"/>
          </a:fontRef>
        </p:style>
      </p:cxnSp>
      <p:cxnSp>
        <p:nvCxnSpPr>
          <p:cNvPr id="16" name="直接连接符 15">
            <a:extLst>
              <a:ext uri="{FF2B5EF4-FFF2-40B4-BE49-F238E27FC236}">
                <a16:creationId xmlns:a16="http://schemas.microsoft.com/office/drawing/2014/main" id="{FCA71060-5744-48C6-A69F-B89CF5EB986C}"/>
              </a:ext>
            </a:extLst>
          </p:cNvPr>
          <p:cNvCxnSpPr>
            <a:cxnSpLocks/>
          </p:cNvCxnSpPr>
          <p:nvPr/>
        </p:nvCxnSpPr>
        <p:spPr>
          <a:xfrm>
            <a:off x="3217333" y="1894624"/>
            <a:ext cx="0" cy="3068412"/>
          </a:xfrm>
          <a:prstGeom prst="line">
            <a:avLst/>
          </a:prstGeom>
        </p:spPr>
        <p:style>
          <a:lnRef idx="2">
            <a:schemeClr val="accent2"/>
          </a:lnRef>
          <a:fillRef idx="0">
            <a:schemeClr val="accent2"/>
          </a:fillRef>
          <a:effectRef idx="1">
            <a:schemeClr val="accent2"/>
          </a:effectRef>
          <a:fontRef idx="minor">
            <a:schemeClr val="tx1"/>
          </a:fontRef>
        </p:style>
      </p:cxnSp>
      <p:cxnSp>
        <p:nvCxnSpPr>
          <p:cNvPr id="18" name="直接连接符 17">
            <a:extLst>
              <a:ext uri="{FF2B5EF4-FFF2-40B4-BE49-F238E27FC236}">
                <a16:creationId xmlns:a16="http://schemas.microsoft.com/office/drawing/2014/main" id="{A855B2D0-9A2F-4DCA-9D95-7632A23D9BB9}"/>
              </a:ext>
            </a:extLst>
          </p:cNvPr>
          <p:cNvCxnSpPr>
            <a:cxnSpLocks/>
          </p:cNvCxnSpPr>
          <p:nvPr/>
        </p:nvCxnSpPr>
        <p:spPr>
          <a:xfrm>
            <a:off x="9828702" y="1938489"/>
            <a:ext cx="0" cy="3068412"/>
          </a:xfrm>
          <a:prstGeom prst="line">
            <a:avLst/>
          </a:prstGeom>
        </p:spPr>
        <p:style>
          <a:lnRef idx="2">
            <a:schemeClr val="accent2"/>
          </a:lnRef>
          <a:fillRef idx="0">
            <a:schemeClr val="accent2"/>
          </a:fillRef>
          <a:effectRef idx="1">
            <a:schemeClr val="accent2"/>
          </a:effectRef>
          <a:fontRef idx="minor">
            <a:schemeClr val="tx1"/>
          </a:fontRef>
        </p:style>
      </p:cxnSp>
      <p:cxnSp>
        <p:nvCxnSpPr>
          <p:cNvPr id="20" name="直接连接符 19">
            <a:extLst>
              <a:ext uri="{FF2B5EF4-FFF2-40B4-BE49-F238E27FC236}">
                <a16:creationId xmlns:a16="http://schemas.microsoft.com/office/drawing/2014/main" id="{6A956123-F59E-4EAB-8C71-5E7C0BD04CCC}"/>
              </a:ext>
            </a:extLst>
          </p:cNvPr>
          <p:cNvCxnSpPr>
            <a:cxnSpLocks/>
          </p:cNvCxnSpPr>
          <p:nvPr/>
        </p:nvCxnSpPr>
        <p:spPr>
          <a:xfrm>
            <a:off x="1913518" y="2208669"/>
            <a:ext cx="2201282" cy="0"/>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1" name="直接连接符 20">
            <a:extLst>
              <a:ext uri="{FF2B5EF4-FFF2-40B4-BE49-F238E27FC236}">
                <a16:creationId xmlns:a16="http://schemas.microsoft.com/office/drawing/2014/main" id="{9BA62AE5-77CC-4BBD-9274-08919B7BA6CD}"/>
              </a:ext>
            </a:extLst>
          </p:cNvPr>
          <p:cNvCxnSpPr>
            <a:cxnSpLocks/>
          </p:cNvCxnSpPr>
          <p:nvPr/>
        </p:nvCxnSpPr>
        <p:spPr>
          <a:xfrm>
            <a:off x="1921984" y="3284704"/>
            <a:ext cx="1904949" cy="0"/>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2" name="直接连接符 21">
            <a:extLst>
              <a:ext uri="{FF2B5EF4-FFF2-40B4-BE49-F238E27FC236}">
                <a16:creationId xmlns:a16="http://schemas.microsoft.com/office/drawing/2014/main" id="{6C067FE8-16A2-4083-915E-63A2495D942F}"/>
              </a:ext>
            </a:extLst>
          </p:cNvPr>
          <p:cNvCxnSpPr>
            <a:cxnSpLocks/>
          </p:cNvCxnSpPr>
          <p:nvPr/>
        </p:nvCxnSpPr>
        <p:spPr>
          <a:xfrm>
            <a:off x="1913518" y="4361909"/>
            <a:ext cx="2201282" cy="0"/>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4" name="直接箭头连接符 23">
            <a:extLst>
              <a:ext uri="{FF2B5EF4-FFF2-40B4-BE49-F238E27FC236}">
                <a16:creationId xmlns:a16="http://schemas.microsoft.com/office/drawing/2014/main" id="{0765237C-EF2B-4038-8E30-67FBB013752C}"/>
              </a:ext>
            </a:extLst>
          </p:cNvPr>
          <p:cNvCxnSpPr/>
          <p:nvPr/>
        </p:nvCxnSpPr>
        <p:spPr>
          <a:xfrm>
            <a:off x="2099733" y="2208669"/>
            <a:ext cx="0" cy="1076035"/>
          </a:xfrm>
          <a:prstGeom prst="straightConnector1">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25" name="直接箭头连接符 24">
            <a:extLst>
              <a:ext uri="{FF2B5EF4-FFF2-40B4-BE49-F238E27FC236}">
                <a16:creationId xmlns:a16="http://schemas.microsoft.com/office/drawing/2014/main" id="{4567EE92-C7A7-40D8-80F9-BB432E6A8BF2}"/>
              </a:ext>
            </a:extLst>
          </p:cNvPr>
          <p:cNvCxnSpPr/>
          <p:nvPr/>
        </p:nvCxnSpPr>
        <p:spPr>
          <a:xfrm>
            <a:off x="2235200" y="3284704"/>
            <a:ext cx="0" cy="1076035"/>
          </a:xfrm>
          <a:prstGeom prst="straightConnector1">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26" name="直接箭头连接符 25">
            <a:extLst>
              <a:ext uri="{FF2B5EF4-FFF2-40B4-BE49-F238E27FC236}">
                <a16:creationId xmlns:a16="http://schemas.microsoft.com/office/drawing/2014/main" id="{5E76F64A-44ED-448E-A999-0B0A1A357FDF}"/>
              </a:ext>
            </a:extLst>
          </p:cNvPr>
          <p:cNvCxnSpPr>
            <a:cxnSpLocks/>
          </p:cNvCxnSpPr>
          <p:nvPr/>
        </p:nvCxnSpPr>
        <p:spPr>
          <a:xfrm>
            <a:off x="3962400" y="2604941"/>
            <a:ext cx="0" cy="315468"/>
          </a:xfrm>
          <a:prstGeom prst="straightConnector1">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29" name="直接箭头连接符 28">
            <a:extLst>
              <a:ext uri="{FF2B5EF4-FFF2-40B4-BE49-F238E27FC236}">
                <a16:creationId xmlns:a16="http://schemas.microsoft.com/office/drawing/2014/main" id="{AACE02A7-4E5A-4DC2-AA52-66BBAD19F7C2}"/>
              </a:ext>
            </a:extLst>
          </p:cNvPr>
          <p:cNvCxnSpPr>
            <a:cxnSpLocks/>
          </p:cNvCxnSpPr>
          <p:nvPr/>
        </p:nvCxnSpPr>
        <p:spPr>
          <a:xfrm>
            <a:off x="3945467" y="3672094"/>
            <a:ext cx="0" cy="315468"/>
          </a:xfrm>
          <a:prstGeom prst="straightConnector1">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33" name="直接连接符 32">
            <a:extLst>
              <a:ext uri="{FF2B5EF4-FFF2-40B4-BE49-F238E27FC236}">
                <a16:creationId xmlns:a16="http://schemas.microsoft.com/office/drawing/2014/main" id="{50F9976F-4423-46C7-85C7-E9CAAD0491FB}"/>
              </a:ext>
            </a:extLst>
          </p:cNvPr>
          <p:cNvCxnSpPr>
            <a:cxnSpLocks/>
          </p:cNvCxnSpPr>
          <p:nvPr/>
        </p:nvCxnSpPr>
        <p:spPr>
          <a:xfrm>
            <a:off x="3420533" y="3979095"/>
            <a:ext cx="897467" cy="0"/>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直接连接符 35">
            <a:extLst>
              <a:ext uri="{FF2B5EF4-FFF2-40B4-BE49-F238E27FC236}">
                <a16:creationId xmlns:a16="http://schemas.microsoft.com/office/drawing/2014/main" id="{CBD416FD-CAB4-47B6-A570-92E802EE7A3D}"/>
              </a:ext>
            </a:extLst>
          </p:cNvPr>
          <p:cNvCxnSpPr>
            <a:cxnSpLocks/>
          </p:cNvCxnSpPr>
          <p:nvPr/>
        </p:nvCxnSpPr>
        <p:spPr>
          <a:xfrm>
            <a:off x="3420533" y="3672094"/>
            <a:ext cx="897467" cy="0"/>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直接连接符 36">
            <a:extLst>
              <a:ext uri="{FF2B5EF4-FFF2-40B4-BE49-F238E27FC236}">
                <a16:creationId xmlns:a16="http://schemas.microsoft.com/office/drawing/2014/main" id="{24AC4976-070D-44E0-80DB-AED450AC04EB}"/>
              </a:ext>
            </a:extLst>
          </p:cNvPr>
          <p:cNvCxnSpPr>
            <a:cxnSpLocks/>
          </p:cNvCxnSpPr>
          <p:nvPr/>
        </p:nvCxnSpPr>
        <p:spPr>
          <a:xfrm>
            <a:off x="3496733" y="2920409"/>
            <a:ext cx="897467" cy="0"/>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直接连接符 37">
            <a:extLst>
              <a:ext uri="{FF2B5EF4-FFF2-40B4-BE49-F238E27FC236}">
                <a16:creationId xmlns:a16="http://schemas.microsoft.com/office/drawing/2014/main" id="{D6718A56-A114-481B-9EF4-8FD994573473}"/>
              </a:ext>
            </a:extLst>
          </p:cNvPr>
          <p:cNvCxnSpPr>
            <a:cxnSpLocks/>
          </p:cNvCxnSpPr>
          <p:nvPr/>
        </p:nvCxnSpPr>
        <p:spPr>
          <a:xfrm>
            <a:off x="3479799" y="2604941"/>
            <a:ext cx="897467" cy="0"/>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直接连接符 43">
            <a:extLst>
              <a:ext uri="{FF2B5EF4-FFF2-40B4-BE49-F238E27FC236}">
                <a16:creationId xmlns:a16="http://schemas.microsoft.com/office/drawing/2014/main" id="{0ED26BBE-345E-415E-A137-57CD21FF4C16}"/>
              </a:ext>
            </a:extLst>
          </p:cNvPr>
          <p:cNvCxnSpPr>
            <a:cxnSpLocks/>
          </p:cNvCxnSpPr>
          <p:nvPr/>
        </p:nvCxnSpPr>
        <p:spPr>
          <a:xfrm>
            <a:off x="110067" y="3344333"/>
            <a:ext cx="11938000" cy="0"/>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29958445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5170</TotalTime>
  <Words>366</Words>
  <Application>Microsoft Office PowerPoint</Application>
  <PresentationFormat>宽屏</PresentationFormat>
  <Paragraphs>33</Paragraphs>
  <Slides>10</Slides>
  <Notes>2</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10</vt:i4>
      </vt:variant>
    </vt:vector>
  </HeadingPairs>
  <TitlesOfParts>
    <vt:vector size="24" baseType="lpstr">
      <vt:lpstr>等线</vt:lpstr>
      <vt:lpstr>等线 Light</vt:lpstr>
      <vt:lpstr>华文中宋</vt:lpstr>
      <vt:lpstr>思源黑体 CN Bold</vt:lpstr>
      <vt:lpstr>思源黑体 CN Light</vt:lpstr>
      <vt:lpstr>思源黑体 CN Medium</vt:lpstr>
      <vt:lpstr>思源黑体 CN Normal</vt:lpstr>
      <vt:lpstr>宋体</vt:lpstr>
      <vt:lpstr>微软雅黑 Light</vt:lpstr>
      <vt:lpstr>Arial</vt:lpstr>
      <vt:lpstr>Calibri</vt:lpstr>
      <vt:lpstr>Calibri Light</vt:lpstr>
      <vt:lpstr>Office 主题​​</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Li Notag</dc:creator>
  <cp:lastModifiedBy>Administrator</cp:lastModifiedBy>
  <cp:revision>154</cp:revision>
  <dcterms:created xsi:type="dcterms:W3CDTF">2018-08-23T10:08:30Z</dcterms:created>
  <dcterms:modified xsi:type="dcterms:W3CDTF">2018-11-25T17:43:23Z</dcterms:modified>
</cp:coreProperties>
</file>