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7CC1"/>
    <a:srgbClr val="5195D3"/>
    <a:srgbClr val="BFD8EF"/>
    <a:srgbClr val="020001"/>
    <a:srgbClr val="BE0000"/>
    <a:srgbClr val="F9DBDB"/>
    <a:srgbClr val="BE0100"/>
    <a:srgbClr val="DAACE2"/>
    <a:srgbClr val="81328D"/>
    <a:srgbClr val="5C3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2018/9/17/Mon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911456" y="2629303"/>
            <a:ext cx="7503478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8000"/>
                </a:schemeClr>
              </a:gs>
              <a:gs pos="27000">
                <a:schemeClr val="tx1">
                  <a:lumMod val="85000"/>
                  <a:lumOff val="15000"/>
                  <a:alpha val="61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738439" y="3170282"/>
            <a:ext cx="5382966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装饰性小细节</a:t>
            </a:r>
            <a:r>
              <a:rPr lang="en-US" altLang="zh-CN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高光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754717" y="2646534"/>
            <a:ext cx="1210588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细节设计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738438" y="2762587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738438" y="3152698"/>
            <a:ext cx="2813828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2546ADFD-7EC5-4033-BA50-58BD99E58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150" y="2859738"/>
            <a:ext cx="761258" cy="763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D700867-4F86-4BA8-BA73-5304D8551A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920" t="29861" b="10006"/>
          <a:stretch/>
        </p:blipFill>
        <p:spPr>
          <a:xfrm>
            <a:off x="4682836" y="2186691"/>
            <a:ext cx="2438402" cy="248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740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E0E379B6-03E2-475C-A2BD-04808EFCE2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24"/>
          <a:stretch/>
        </p:blipFill>
        <p:spPr>
          <a:xfrm>
            <a:off x="2224757" y="1009073"/>
            <a:ext cx="2983282" cy="44219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直角三角形 3">
            <a:extLst>
              <a:ext uri="{FF2B5EF4-FFF2-40B4-BE49-F238E27FC236}">
                <a16:creationId xmlns:a16="http://schemas.microsoft.com/office/drawing/2014/main" id="{76885B01-F86F-424A-9C3B-652D86E82C89}"/>
              </a:ext>
            </a:extLst>
          </p:cNvPr>
          <p:cNvSpPr/>
          <p:nvPr/>
        </p:nvSpPr>
        <p:spPr>
          <a:xfrm flipV="1">
            <a:off x="2224756" y="1009070"/>
            <a:ext cx="1516909" cy="4421909"/>
          </a:xfrm>
          <a:prstGeom prst="rtTriangle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969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98BA4DB1-8395-448C-B56D-6E2FC94A6778}"/>
              </a:ext>
            </a:extLst>
          </p:cNvPr>
          <p:cNvGrpSpPr/>
          <p:nvPr/>
        </p:nvGrpSpPr>
        <p:grpSpPr>
          <a:xfrm>
            <a:off x="1399821" y="2004292"/>
            <a:ext cx="4318512" cy="2429163"/>
            <a:chOff x="2877640" y="1431637"/>
            <a:chExt cx="6436720" cy="3620655"/>
          </a:xfrm>
        </p:grpSpPr>
        <p:pic>
          <p:nvPicPr>
            <p:cNvPr id="7" name="图片 6">
              <a:extLst>
                <a:ext uri="{FF2B5EF4-FFF2-40B4-BE49-F238E27FC236}">
                  <a16:creationId xmlns:a16="http://schemas.microsoft.com/office/drawing/2014/main" id="{86EB8914-7616-41AC-B7E0-BAA9D0B39D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77640" y="1431637"/>
              <a:ext cx="6436720" cy="3620655"/>
            </a:xfrm>
            <a:prstGeom prst="rect">
              <a:avLst/>
            </a:prstGeom>
          </p:spPr>
        </p:pic>
        <p:sp>
          <p:nvSpPr>
            <p:cNvPr id="8" name="直角三角形 7">
              <a:extLst>
                <a:ext uri="{FF2B5EF4-FFF2-40B4-BE49-F238E27FC236}">
                  <a16:creationId xmlns:a16="http://schemas.microsoft.com/office/drawing/2014/main" id="{218D1820-E15B-4689-B86C-BF36B913E62F}"/>
                </a:ext>
              </a:extLst>
            </p:cNvPr>
            <p:cNvSpPr/>
            <p:nvPr/>
          </p:nvSpPr>
          <p:spPr>
            <a:xfrm flipV="1">
              <a:off x="4949483" y="1431637"/>
              <a:ext cx="1516909" cy="3620654"/>
            </a:xfrm>
            <a:prstGeom prst="rtTriangle">
              <a:avLst/>
            </a:prstGeom>
            <a:solidFill>
              <a:schemeClr val="bg1">
                <a:alpha val="2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E17B2168-6436-4563-832C-025007C47377}"/>
                </a:ext>
              </a:extLst>
            </p:cNvPr>
            <p:cNvSpPr/>
            <p:nvPr/>
          </p:nvSpPr>
          <p:spPr>
            <a:xfrm>
              <a:off x="2877640" y="1431637"/>
              <a:ext cx="2071843" cy="3620654"/>
            </a:xfrm>
            <a:prstGeom prst="rect">
              <a:avLst/>
            </a:prstGeom>
            <a:solidFill>
              <a:schemeClr val="bg1">
                <a:alpha val="2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2B3022DE-84D1-4D1D-8BDC-ADE7E5F83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0207" y="1506774"/>
            <a:ext cx="3140702" cy="2790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457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4223</TotalTime>
  <Words>8</Words>
  <Application>Microsoft Office PowerPoint</Application>
  <PresentationFormat>宽屏</PresentationFormat>
  <Paragraphs>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118</cp:revision>
  <dcterms:created xsi:type="dcterms:W3CDTF">2018-08-23T10:08:30Z</dcterms:created>
  <dcterms:modified xsi:type="dcterms:W3CDTF">2018-09-17T16:34:23Z</dcterms:modified>
</cp:coreProperties>
</file>