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2E2E"/>
    <a:srgbClr val="317CC1"/>
    <a:srgbClr val="5195D3"/>
    <a:srgbClr val="BFD8EF"/>
    <a:srgbClr val="020001"/>
    <a:srgbClr val="BE0000"/>
    <a:srgbClr val="F9DBDB"/>
    <a:srgbClr val="BE0100"/>
    <a:srgbClr val="DAACE2"/>
    <a:srgbClr val="813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911456" y="2629303"/>
            <a:ext cx="7503478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8000"/>
                </a:schemeClr>
              </a:gs>
              <a:gs pos="27000">
                <a:schemeClr val="tx1">
                  <a:lumMod val="85000"/>
                  <a:lumOff val="15000"/>
                  <a:alpha val="61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738439" y="3170282"/>
            <a:ext cx="538296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装饰性小细节</a:t>
            </a:r>
            <a:r>
              <a:rPr lang="en-US" altLang="zh-CN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阴影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754717" y="2646534"/>
            <a:ext cx="1210588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细节设计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38438" y="276258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38438" y="3152698"/>
            <a:ext cx="28138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2546ADFD-7EC5-4033-BA50-58BD99E5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150" y="2859738"/>
            <a:ext cx="761258" cy="763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31AE9DF5-8625-47B7-90B0-11449539BC7E}"/>
              </a:ext>
            </a:extLst>
          </p:cNvPr>
          <p:cNvSpPr txBox="1"/>
          <p:nvPr/>
        </p:nvSpPr>
        <p:spPr>
          <a:xfrm>
            <a:off x="1642531" y="2687135"/>
            <a:ext cx="9417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dirty="0">
                <a:solidFill>
                  <a:schemeClr val="bg1">
                    <a:lumMod val="6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字体的阴影有很多表现方式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1C08CF6-101E-4083-A666-CF3282E84BA5}"/>
              </a:ext>
            </a:extLst>
          </p:cNvPr>
          <p:cNvSpPr txBox="1"/>
          <p:nvPr/>
        </p:nvSpPr>
        <p:spPr>
          <a:xfrm>
            <a:off x="1608663" y="2661735"/>
            <a:ext cx="9417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dirty="0">
                <a:solidFill>
                  <a:srgbClr val="B82E2E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字体的阴影有很多表现方式</a:t>
            </a:r>
          </a:p>
        </p:txBody>
      </p:sp>
    </p:spTree>
    <p:extLst>
      <p:ext uri="{BB962C8B-B14F-4D97-AF65-F5344CB8AC3E}">
        <p14:creationId xmlns:p14="http://schemas.microsoft.com/office/powerpoint/2010/main" val="3569740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31AE9DF5-8625-47B7-90B0-11449539BC7E}"/>
              </a:ext>
            </a:extLst>
          </p:cNvPr>
          <p:cNvSpPr txBox="1"/>
          <p:nvPr/>
        </p:nvSpPr>
        <p:spPr>
          <a:xfrm>
            <a:off x="1642531" y="2687135"/>
            <a:ext cx="9417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字体的阴影有很多表现方式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E93AAB9-95E9-4EC5-AF9F-BB90C8FAFA2F}"/>
              </a:ext>
            </a:extLst>
          </p:cNvPr>
          <p:cNvSpPr txBox="1"/>
          <p:nvPr/>
        </p:nvSpPr>
        <p:spPr>
          <a:xfrm>
            <a:off x="1633294" y="2659426"/>
            <a:ext cx="9417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dirty="0">
                <a:solidFill>
                  <a:srgbClr val="B82E2E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字体的阴影有很多表现方式</a:t>
            </a:r>
          </a:p>
        </p:txBody>
      </p:sp>
    </p:spTree>
    <p:extLst>
      <p:ext uri="{BB962C8B-B14F-4D97-AF65-F5344CB8AC3E}">
        <p14:creationId xmlns:p14="http://schemas.microsoft.com/office/powerpoint/2010/main" val="4132795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FAD10A0A-7383-40A9-94D9-71FC3D1E4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534" y="1359361"/>
            <a:ext cx="2470350" cy="247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45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4244</TotalTime>
  <Words>35</Words>
  <Application>Microsoft Office PowerPoint</Application>
  <PresentationFormat>宽屏</PresentationFormat>
  <Paragraphs>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等线</vt:lpstr>
      <vt:lpstr>等线 Light</vt:lpstr>
      <vt:lpstr>思源黑体 CN Bold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121</cp:revision>
  <dcterms:created xsi:type="dcterms:W3CDTF">2018-08-23T10:08:30Z</dcterms:created>
  <dcterms:modified xsi:type="dcterms:W3CDTF">2018-09-17T16:56:35Z</dcterms:modified>
</cp:coreProperties>
</file>