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3BC"/>
    <a:srgbClr val="E9EED6"/>
    <a:srgbClr val="E7DCAE"/>
    <a:srgbClr val="FFFFCC"/>
    <a:srgbClr val="00FFFF"/>
    <a:srgbClr val="FF7C80"/>
    <a:srgbClr val="A50021"/>
    <a:srgbClr val="FF3300"/>
    <a:srgbClr val="E6DBAD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368050" y="2694728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195034" y="3235707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你是不是觉得动画很厉害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258568" y="2711959"/>
            <a:ext cx="1163332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动画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195033" y="2828012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195033" y="3218123"/>
            <a:ext cx="528147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745" y="2925163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3517</TotalTime>
  <Words>8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思源黑体 CN Normal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79</cp:revision>
  <dcterms:created xsi:type="dcterms:W3CDTF">2018-08-23T10:08:30Z</dcterms:created>
  <dcterms:modified xsi:type="dcterms:W3CDTF">2018-09-17T20:26:10Z</dcterms:modified>
</cp:coreProperties>
</file>