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58" r:id="rId4"/>
    <p:sldId id="263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3BC"/>
    <a:srgbClr val="E9EED6"/>
    <a:srgbClr val="E7DCAE"/>
    <a:srgbClr val="FFFFCC"/>
    <a:srgbClr val="00FFFF"/>
    <a:srgbClr val="FF7C80"/>
    <a:srgbClr val="A50021"/>
    <a:srgbClr val="FF3300"/>
    <a:srgbClr val="E6DBAD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08" y="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2018/9/18/Tue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368050" y="2694728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8000"/>
                </a:schemeClr>
              </a:gs>
              <a:gs pos="27000">
                <a:schemeClr val="tx1">
                  <a:lumMod val="85000"/>
                  <a:lumOff val="15000"/>
                  <a:alpha val="61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195034" y="3235707"/>
            <a:ext cx="538296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表达“激活”的动画</a:t>
            </a:r>
            <a:r>
              <a:rPr lang="en-US" altLang="zh-CN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(2)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258568" y="2711959"/>
            <a:ext cx="1163332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PPT</a:t>
            </a: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动画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195033" y="2828012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195033" y="3218123"/>
            <a:ext cx="528147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2546ADFD-7EC5-4033-BA50-58BD99E5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745" y="2925163"/>
            <a:ext cx="761258" cy="763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梯形 16">
            <a:extLst>
              <a:ext uri="{FF2B5EF4-FFF2-40B4-BE49-F238E27FC236}">
                <a16:creationId xmlns:a16="http://schemas.microsoft.com/office/drawing/2014/main" id="{F585ECC2-AE99-4C94-9AAD-80431FBBFA61}"/>
              </a:ext>
            </a:extLst>
          </p:cNvPr>
          <p:cNvSpPr/>
          <p:nvPr/>
        </p:nvSpPr>
        <p:spPr>
          <a:xfrm>
            <a:off x="8645237" y="2772825"/>
            <a:ext cx="2650836" cy="1028439"/>
          </a:xfrm>
          <a:prstGeom prst="trapezoid">
            <a:avLst>
              <a:gd name="adj" fmla="val 53563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524CE4B6-6DA7-49D7-8D09-F7EBF391C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066" y="2687782"/>
            <a:ext cx="9990533" cy="1205571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7CD8B9D-86FB-4C4A-A7A0-495C75B40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79066" y="3305354"/>
            <a:ext cx="1291695" cy="49591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3B6410D0-C0E4-4CCD-B5F7-D26F228FA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1412" y="1789892"/>
            <a:ext cx="2122050" cy="98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4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46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0.31263 0.00023 " pathEditMode="relative" rAng="0" ptsTypes="AA">
                                      <p:cBhvr>
                                        <p:cTn id="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75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7094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3562</TotalTime>
  <Words>9</Words>
  <Application>Microsoft Office PowerPoint</Application>
  <PresentationFormat>宽屏</PresentationFormat>
  <Paragraphs>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等线</vt:lpstr>
      <vt:lpstr>等线 Light</vt:lpstr>
      <vt:lpstr>思源黑体 CN Normal</vt:lpstr>
      <vt:lpstr>宋体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84</cp:revision>
  <dcterms:created xsi:type="dcterms:W3CDTF">2018-08-23T10:08:30Z</dcterms:created>
  <dcterms:modified xsi:type="dcterms:W3CDTF">2018-09-17T21:13:14Z</dcterms:modified>
</cp:coreProperties>
</file>