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8" r:id="rId4"/>
    <p:sldId id="264" r:id="rId5"/>
    <p:sldId id="26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B3B"/>
    <a:srgbClr val="A50021"/>
    <a:srgbClr val="D9E3BC"/>
    <a:srgbClr val="E9EED6"/>
    <a:srgbClr val="E7DCAE"/>
    <a:srgbClr val="FFFFCC"/>
    <a:srgbClr val="00FFFF"/>
    <a:srgbClr val="FF7C80"/>
    <a:srgbClr val="FF3300"/>
    <a:srgbClr val="E6D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74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DAD8-A299-4F81-9681-841D3765C802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756F-AF8A-4DAA-AA38-9DF4740DE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1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20E0-9C34-4283-B8EA-3F9565A1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701C47-7CBA-4512-AAD9-5FD3ADC4B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75EEF-DDE2-40D6-953F-27EDC78E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97AF4-8355-4F26-B668-DE1BEFA0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B2C-E155-4D17-ADB9-74D48474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4C85-B3F3-40E4-A561-D827E54F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E8FDC9-5CE6-4618-A9DB-FF7D3D7F5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096D6-71C3-4DC9-9E97-43D3EA44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DABD6-F6C6-4754-9337-9ECB7AB2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43781-8398-4ED5-849B-1BE59C6A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282175-AF37-4DDC-BD92-CC40B3531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B7583-185C-472C-93B4-8AF3A04B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C4549-3C1E-478D-9079-C3CE583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7D6E0-126C-47F2-9AEB-FEE1B391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31D2E-67BB-43C2-9B90-B733102C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2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7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2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4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9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0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8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0D1DB-6051-4845-9D11-5CB3A60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7EA347-C6AA-4C89-9452-3DFE3F9F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C57A-1A6D-4BB4-AA82-23149EC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7F9B3-925D-4068-B044-A2D64DE9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27EA1-FD1A-4FD7-B7AC-EBE02773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5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0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C431A-1B76-4CCF-A6F6-01572379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B269F-47F3-4B10-8F9F-F61208EA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764BD8-A821-443B-A902-06E054F0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B7A2C-601A-45F5-AA2C-32387E07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05BD0-F073-4757-B44C-61D27EE8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33DDF-BE99-4A25-ADA8-F4A63B93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A09F5-91E6-4050-80F4-7D8C3657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D9E8CF-561C-4D81-B8D8-FC0C0F12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A2F55A-C150-41A2-B5B9-C85F222E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FEE5B-92DA-4CC7-BBE4-A9A718E8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4F9AAE-387B-4C87-B5F7-90FC379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1018-9C3C-44F5-AA42-36C7A17D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C6EB7-3B7C-48CD-B0FF-71EC29E0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5418D-64FF-47DC-BBE1-3319FB25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4D7378-4CB1-47DD-BF34-D0B39168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EDD54C-E857-40C2-B99E-819A00602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CA238C-A1DD-487B-8D42-EFE3DAE5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6FED72-2A99-45AE-9935-564B7567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485435-314B-4491-A881-3E82B940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1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1B776-9C23-46E0-8395-494F1D4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4DEDE8-5E00-42E0-897C-EBF6AD68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5402E-B247-4626-AF26-031A1628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0A918-98DE-41EE-92A3-E780602A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302CB8-95AF-4B32-A7AE-2D6B4277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F130D2-C692-4E1E-99E2-A59443B6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325C49-6657-41EA-8089-C59F4230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D6DE1-0601-4EC4-80B9-B31AC157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74457-6AE9-4EF8-863D-0559488C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38A40F-94F0-4AF9-A906-4BAF73CC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4869E-E5FB-4BC6-A757-082A335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E7024-4505-428F-8F4F-FDED01E3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F56E1-2890-4A70-870C-1E3EE622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22F6C-578F-4C30-A421-000D2BAA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086663-4725-4AD0-9305-A19D9C09F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8B0BEB-7742-4E42-BF5A-B8B31913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78BBA8-C44E-4793-9E03-91B916AB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BCB610-0628-4A99-AB48-5D93E0F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23B773-8D42-4E68-913E-1084F33F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50187A-A967-4731-B2E6-8A5B8B4B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CCE1F-6D61-4AD1-AD58-E179502C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3E56F-76B6-4F5C-9B86-60B1E033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51167-47E9-4191-8B35-F18538FC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95A29-9905-46B2-B873-5A178AD1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2018/9/18/Tue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E154123-DEBA-47B9-9722-AD3161CFD623}"/>
              </a:ext>
            </a:extLst>
          </p:cNvPr>
          <p:cNvSpPr/>
          <p:nvPr/>
        </p:nvSpPr>
        <p:spPr>
          <a:xfrm>
            <a:off x="2062317" y="2720128"/>
            <a:ext cx="9511617" cy="11889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69000">
                <a:schemeClr val="tx1">
                  <a:lumMod val="85000"/>
                  <a:lumOff val="15000"/>
                  <a:alpha val="58000"/>
                </a:schemeClr>
              </a:gs>
              <a:gs pos="27000">
                <a:schemeClr val="tx1">
                  <a:lumMod val="85000"/>
                  <a:lumOff val="15000"/>
                  <a:alpha val="61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193BB7-1C61-488D-BD42-2894373D0663}"/>
              </a:ext>
            </a:extLst>
          </p:cNvPr>
          <p:cNvSpPr txBox="1"/>
          <p:nvPr/>
        </p:nvSpPr>
        <p:spPr>
          <a:xfrm>
            <a:off x="4889301" y="3261107"/>
            <a:ext cx="538296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苹果风格广告</a:t>
            </a:r>
            <a:endParaRPr lang="en-US" altLang="zh-CN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2603DE-E4D6-452E-B1E9-F732BA442742}"/>
              </a:ext>
            </a:extLst>
          </p:cNvPr>
          <p:cNvSpPr/>
          <p:nvPr/>
        </p:nvSpPr>
        <p:spPr>
          <a:xfrm>
            <a:off x="4952835" y="2737359"/>
            <a:ext cx="1163332" cy="506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动画</a:t>
            </a:r>
            <a:endParaRPr lang="en-US" altLang="zh-CN" sz="2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96C171-EEBE-4E8F-BABA-0E1C16B8C1A4}"/>
              </a:ext>
            </a:extLst>
          </p:cNvPr>
          <p:cNvCxnSpPr>
            <a:cxnSpLocks/>
          </p:cNvCxnSpPr>
          <p:nvPr/>
        </p:nvCxnSpPr>
        <p:spPr>
          <a:xfrm>
            <a:off x="4889300" y="2853412"/>
            <a:ext cx="0" cy="95603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51D4B2-AE9A-4AD5-9A83-7870F4DAF8E1}"/>
              </a:ext>
            </a:extLst>
          </p:cNvPr>
          <p:cNvCxnSpPr>
            <a:cxnSpLocks/>
          </p:cNvCxnSpPr>
          <p:nvPr/>
        </p:nvCxnSpPr>
        <p:spPr>
          <a:xfrm>
            <a:off x="4889300" y="3243523"/>
            <a:ext cx="4237767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2546ADFD-7EC5-4033-BA50-58BD99E5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012" y="2950563"/>
            <a:ext cx="761258" cy="763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4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4E2B94-55B3-4BC1-90B2-50E0F6138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9C80966-D695-4FF0-A4B8-16BEF608FE43}"/>
              </a:ext>
            </a:extLst>
          </p:cNvPr>
          <p:cNvSpPr txBox="1"/>
          <p:nvPr/>
        </p:nvSpPr>
        <p:spPr>
          <a:xfrm>
            <a:off x="6024320" y="305014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CC453A7-DA1D-493B-B2A2-40D9345CB470}"/>
              </a:ext>
            </a:extLst>
          </p:cNvPr>
          <p:cNvSpPr txBox="1"/>
          <p:nvPr/>
        </p:nvSpPr>
        <p:spPr>
          <a:xfrm>
            <a:off x="5327302" y="3050142"/>
            <a:ext cx="1937775" cy="523220"/>
          </a:xfrm>
          <a:prstGeom prst="rect">
            <a:avLst/>
          </a:prstGeom>
          <a:solidFill>
            <a:srgbClr val="BF3B3B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这样的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PPT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92936A-F1B9-4B26-BE43-0EEC65CBA5AF}"/>
              </a:ext>
            </a:extLst>
          </p:cNvPr>
          <p:cNvSpPr txBox="1"/>
          <p:nvPr/>
        </p:nvSpPr>
        <p:spPr>
          <a:xfrm>
            <a:off x="5126638" y="305014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有什么卵用？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15BED8-77DB-4FA6-A0C5-50CED9FAF4C1}"/>
              </a:ext>
            </a:extLst>
          </p:cNvPr>
          <p:cNvSpPr txBox="1"/>
          <p:nvPr/>
        </p:nvSpPr>
        <p:spPr>
          <a:xfrm>
            <a:off x="5844784" y="305014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觉得</a:t>
            </a:r>
          </a:p>
        </p:txBody>
      </p:sp>
    </p:spTree>
    <p:extLst>
      <p:ext uri="{BB962C8B-B14F-4D97-AF65-F5344CB8AC3E}">
        <p14:creationId xmlns:p14="http://schemas.microsoft.com/office/powerpoint/2010/main" val="1681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7" grpId="1" animBg="1"/>
      <p:bldP spid="9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72F81C1-2154-494B-B0E6-4525C77F0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9F031C7-0711-45DC-AFFD-6477D8973979}"/>
              </a:ext>
            </a:extLst>
          </p:cNvPr>
          <p:cNvSpPr txBox="1"/>
          <p:nvPr/>
        </p:nvSpPr>
        <p:spPr>
          <a:xfrm>
            <a:off x="5915571" y="3117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35B925-F5FD-449D-B617-E316BB370094}"/>
              </a:ext>
            </a:extLst>
          </p:cNvPr>
          <p:cNvSpPr txBox="1"/>
          <p:nvPr/>
        </p:nvSpPr>
        <p:spPr>
          <a:xfrm>
            <a:off x="5218553" y="3117906"/>
            <a:ext cx="1937775" cy="523220"/>
          </a:xfrm>
          <a:prstGeom prst="rect">
            <a:avLst/>
          </a:prstGeom>
          <a:solidFill>
            <a:srgbClr val="BF3B3B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这样的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PPT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538753-D2C9-4850-96E4-10E7FB25F0BD}"/>
              </a:ext>
            </a:extLst>
          </p:cNvPr>
          <p:cNvSpPr txBox="1"/>
          <p:nvPr/>
        </p:nvSpPr>
        <p:spPr>
          <a:xfrm>
            <a:off x="5017889" y="3117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有什么卵用？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4BB68C-9C95-41FC-9C22-31E5B61CEE3B}"/>
              </a:ext>
            </a:extLst>
          </p:cNvPr>
          <p:cNvSpPr txBox="1"/>
          <p:nvPr/>
        </p:nvSpPr>
        <p:spPr>
          <a:xfrm>
            <a:off x="5736035" y="311790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觉得</a:t>
            </a:r>
          </a:p>
        </p:txBody>
      </p:sp>
    </p:spTree>
    <p:extLst>
      <p:ext uri="{BB962C8B-B14F-4D97-AF65-F5344CB8AC3E}">
        <p14:creationId xmlns:p14="http://schemas.microsoft.com/office/powerpoint/2010/main" val="33580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decel="1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55628B-4561-41F4-961F-FDDDC5635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25</Words>
  <Application>Microsoft Office PowerPoint</Application>
  <PresentationFormat>宽屏</PresentationFormat>
  <Paragraphs>10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等线</vt:lpstr>
      <vt:lpstr>等线 Light</vt:lpstr>
      <vt:lpstr>思源黑体 CN Medium</vt:lpstr>
      <vt:lpstr>思源黑体 CN Normal</vt:lpstr>
      <vt:lpstr>宋体</vt:lpstr>
      <vt:lpstr>Arial</vt:lpstr>
      <vt:lpstr>Calibri</vt:lpstr>
      <vt:lpstr>Calibri Light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Notag</dc:creator>
  <cp:lastModifiedBy>Li Notag</cp:lastModifiedBy>
  <cp:revision>87</cp:revision>
  <dcterms:created xsi:type="dcterms:W3CDTF">2018-08-23T10:08:30Z</dcterms:created>
  <dcterms:modified xsi:type="dcterms:W3CDTF">2018-09-17T21:53:45Z</dcterms:modified>
</cp:coreProperties>
</file>