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16" r:id="rId2"/>
    <p:sldId id="331" r:id="rId3"/>
    <p:sldId id="317" r:id="rId4"/>
    <p:sldId id="330" r:id="rId5"/>
    <p:sldId id="329" r:id="rId6"/>
    <p:sldId id="332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CACE"/>
    <a:srgbClr val="F38B7D"/>
    <a:srgbClr val="53C1CD"/>
    <a:srgbClr val="CEAB2C"/>
    <a:srgbClr val="FABE00"/>
    <a:srgbClr val="EE7848"/>
    <a:srgbClr val="007BBB"/>
    <a:srgbClr val="F8BDB5"/>
    <a:srgbClr val="FEDD78"/>
    <a:srgbClr val="7C3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14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22931" y="2640234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618946" y="2640234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592189" y="276461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592189" y="3154722"/>
            <a:ext cx="3560689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890" y="2885093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12A59B3D-DB4A-4B14-9A3B-7D02ABD67559}"/>
              </a:ext>
            </a:extLst>
          </p:cNvPr>
          <p:cNvSpPr txBox="1"/>
          <p:nvPr/>
        </p:nvSpPr>
        <p:spPr>
          <a:xfrm>
            <a:off x="5592189" y="3190127"/>
            <a:ext cx="3238127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white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甘特图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61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4E594650-91C5-46C0-99A1-CC07E0FFE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512" y="1585912"/>
            <a:ext cx="8372475" cy="36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957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908C6DE6-4DCE-4638-AA81-88D7DF4CB7C9}"/>
              </a:ext>
            </a:extLst>
          </p:cNvPr>
          <p:cNvSpPr txBox="1"/>
          <p:nvPr/>
        </p:nvSpPr>
        <p:spPr>
          <a:xfrm>
            <a:off x="3719392" y="2308803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甘特图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138B773-029B-45C8-8B12-A43341E42365}"/>
              </a:ext>
            </a:extLst>
          </p:cNvPr>
          <p:cNvSpPr txBox="1"/>
          <p:nvPr/>
        </p:nvSpPr>
        <p:spPr>
          <a:xfrm>
            <a:off x="3719392" y="2891516"/>
            <a:ext cx="56172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小于等于三个项目使用复合时间轴而不是甘特图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如果你想让甘特图看上去很漂亮，使用表格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+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矩形，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但这种方式比较麻烦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60240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32E3FB0-15FB-4FE6-82E8-2E8B64792E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210183"/>
              </p:ext>
            </p:extLst>
          </p:nvPr>
        </p:nvGraphicFramePr>
        <p:xfrm>
          <a:off x="472572" y="1198281"/>
          <a:ext cx="11246856" cy="467098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88134">
                  <a:extLst>
                    <a:ext uri="{9D8B030D-6E8A-4147-A177-3AD203B41FA5}">
                      <a16:colId xmlns:a16="http://schemas.microsoft.com/office/drawing/2014/main" val="924191067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4188409247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1467578923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2406643352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1080275672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3053330200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1853698972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3132864086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2480979845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2991608147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2815289189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1514594008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3310999994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3708078732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3651683182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3431396476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1237636927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1371442007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2401995015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1326151117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3173153643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2771696160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2205795630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1465924767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706649895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3072812480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1018019263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736587946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1757316223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2393984859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3264534002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2328816211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3395193003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4105773611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2822447328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4175750760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3599925951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2595148816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59170495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2682660530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807190736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1615759838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1217765290"/>
                    </a:ext>
                  </a:extLst>
                </a:gridCol>
              </a:tblGrid>
              <a:tr h="222195"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en-US" altLang="zh-CN" sz="1100" b="0" dirty="0"/>
                        <a:t>2018</a:t>
                      </a:r>
                      <a:endParaRPr lang="zh-CN" altLang="en-US" sz="1100" b="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en-US" altLang="zh-CN" sz="1100" b="0" dirty="0"/>
                        <a:t>2019</a:t>
                      </a:r>
                      <a:endParaRPr lang="zh-CN" altLang="en-US" sz="1100" b="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en-US" altLang="zh-CN" sz="1100" b="0" dirty="0"/>
                        <a:t>2020</a:t>
                      </a:r>
                      <a:endParaRPr lang="zh-CN" altLang="en-US" sz="1100" b="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US" altLang="zh-CN" sz="1100" b="0" dirty="0"/>
                        <a:t>2021</a:t>
                      </a:r>
                      <a:endParaRPr lang="zh-CN" altLang="en-US" sz="1100" b="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4C4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196740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1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2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3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4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5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6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7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8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9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10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11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12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1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2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3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4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5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6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7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8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9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10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11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12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1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2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3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4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5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6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7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8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9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10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11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12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1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2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3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4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5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dirty="0"/>
                        <a:t>6</a:t>
                      </a:r>
                      <a:endParaRPr lang="zh-CN" altLang="en-US" sz="105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5479244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A</a:t>
                      </a:r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3697782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B</a:t>
                      </a:r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8558451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C</a:t>
                      </a:r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5399044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D</a:t>
                      </a:r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8759198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E</a:t>
                      </a:r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67017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F</a:t>
                      </a:r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174220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G</a:t>
                      </a:r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8671524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H</a:t>
                      </a:r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8520928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I</a:t>
                      </a:r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5483332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A</a:t>
                      </a:r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9885773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B</a:t>
                      </a:r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2007758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C</a:t>
                      </a:r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601942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D</a:t>
                      </a:r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6675733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E</a:t>
                      </a:r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7079827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F</a:t>
                      </a:r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6029381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G</a:t>
                      </a:r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7533124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H</a:t>
                      </a:r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3715433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I</a:t>
                      </a:r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0964865"/>
                  </a:ext>
                </a:extLst>
              </a:tr>
              <a:tr h="222195"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A</a:t>
                      </a:r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 marL="54788" marR="54788" marT="27394" marB="27394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705679"/>
                  </a:ext>
                </a:extLst>
              </a:tr>
            </a:tbl>
          </a:graphicData>
        </a:graphic>
      </p:graphicFrame>
      <p:sp>
        <p:nvSpPr>
          <p:cNvPr id="5" name="矩形 4">
            <a:extLst>
              <a:ext uri="{FF2B5EF4-FFF2-40B4-BE49-F238E27FC236}">
                <a16:creationId xmlns:a16="http://schemas.microsoft.com/office/drawing/2014/main" id="{E93D5B03-DFB9-404C-80D7-90562D66837D}"/>
              </a:ext>
            </a:extLst>
          </p:cNvPr>
          <p:cNvSpPr/>
          <p:nvPr/>
        </p:nvSpPr>
        <p:spPr>
          <a:xfrm>
            <a:off x="1089867" y="1698625"/>
            <a:ext cx="4922982" cy="101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A1669B5B-DAAB-46B9-BA29-72735E895869}"/>
              </a:ext>
            </a:extLst>
          </p:cNvPr>
          <p:cNvSpPr/>
          <p:nvPr/>
        </p:nvSpPr>
        <p:spPr>
          <a:xfrm>
            <a:off x="5391704" y="1927225"/>
            <a:ext cx="2232026" cy="101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237E1BAA-BF41-411B-AEDC-C1387700A00C}"/>
              </a:ext>
            </a:extLst>
          </p:cNvPr>
          <p:cNvSpPr/>
          <p:nvPr/>
        </p:nvSpPr>
        <p:spPr>
          <a:xfrm>
            <a:off x="4191554" y="2164044"/>
            <a:ext cx="2232026" cy="101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3B72460B-011F-4BBE-A679-D43F00DD817C}"/>
              </a:ext>
            </a:extLst>
          </p:cNvPr>
          <p:cNvSpPr/>
          <p:nvPr/>
        </p:nvSpPr>
        <p:spPr>
          <a:xfrm>
            <a:off x="7934879" y="2364069"/>
            <a:ext cx="2232026" cy="101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026446C8-793A-4D05-B910-E2ECEFB0D55E}"/>
              </a:ext>
            </a:extLst>
          </p:cNvPr>
          <p:cNvSpPr/>
          <p:nvPr/>
        </p:nvSpPr>
        <p:spPr>
          <a:xfrm>
            <a:off x="8401604" y="2840319"/>
            <a:ext cx="2232026" cy="101600"/>
          </a:xfrm>
          <a:prstGeom prst="rect">
            <a:avLst/>
          </a:prstGeom>
          <a:solidFill>
            <a:srgbClr val="80CA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65F959E5-F3B2-44F1-BB5B-576360E94A88}"/>
              </a:ext>
            </a:extLst>
          </p:cNvPr>
          <p:cNvSpPr/>
          <p:nvPr/>
        </p:nvSpPr>
        <p:spPr>
          <a:xfrm>
            <a:off x="3488290" y="2588098"/>
            <a:ext cx="2232026" cy="101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D2548492-7751-43D2-BD46-A297231BE459}"/>
              </a:ext>
            </a:extLst>
          </p:cNvPr>
          <p:cNvSpPr/>
          <p:nvPr/>
        </p:nvSpPr>
        <p:spPr>
          <a:xfrm>
            <a:off x="6280703" y="3036426"/>
            <a:ext cx="2232026" cy="101600"/>
          </a:xfrm>
          <a:prstGeom prst="rect">
            <a:avLst/>
          </a:prstGeom>
          <a:solidFill>
            <a:srgbClr val="80CA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9A4405D1-3048-4C00-8639-641F49BBAE88}"/>
              </a:ext>
            </a:extLst>
          </p:cNvPr>
          <p:cNvSpPr/>
          <p:nvPr/>
        </p:nvSpPr>
        <p:spPr>
          <a:xfrm>
            <a:off x="6836329" y="3482975"/>
            <a:ext cx="2232026" cy="101600"/>
          </a:xfrm>
          <a:prstGeom prst="rect">
            <a:avLst/>
          </a:prstGeom>
          <a:solidFill>
            <a:srgbClr val="80CA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76DE863A-F2BF-4301-A3C7-64CCA0B265B1}"/>
              </a:ext>
            </a:extLst>
          </p:cNvPr>
          <p:cNvSpPr/>
          <p:nvPr/>
        </p:nvSpPr>
        <p:spPr>
          <a:xfrm>
            <a:off x="5307567" y="3700181"/>
            <a:ext cx="2232026" cy="101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992D1B66-D36D-442A-A8BD-2154ADF3CF3A}"/>
              </a:ext>
            </a:extLst>
          </p:cNvPr>
          <p:cNvSpPr/>
          <p:nvPr/>
        </p:nvSpPr>
        <p:spPr>
          <a:xfrm>
            <a:off x="1319332" y="3909731"/>
            <a:ext cx="2232026" cy="101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7218F47D-A231-40CE-8BB8-D1A718DE9580}"/>
              </a:ext>
            </a:extLst>
          </p:cNvPr>
          <p:cNvSpPr/>
          <p:nvPr/>
        </p:nvSpPr>
        <p:spPr>
          <a:xfrm>
            <a:off x="9329857" y="4142069"/>
            <a:ext cx="2232026" cy="101600"/>
          </a:xfrm>
          <a:prstGeom prst="rect">
            <a:avLst/>
          </a:prstGeom>
          <a:solidFill>
            <a:srgbClr val="F38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D3C9266B-3BDD-41AD-8447-B8EC571778A6}"/>
              </a:ext>
            </a:extLst>
          </p:cNvPr>
          <p:cNvSpPr/>
          <p:nvPr/>
        </p:nvSpPr>
        <p:spPr>
          <a:xfrm>
            <a:off x="7642781" y="4625322"/>
            <a:ext cx="2232026" cy="101600"/>
          </a:xfrm>
          <a:prstGeom prst="rect">
            <a:avLst/>
          </a:prstGeom>
          <a:solidFill>
            <a:srgbClr val="F38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698868F8-8C0A-4703-8D1C-68973A3016C2}"/>
              </a:ext>
            </a:extLst>
          </p:cNvPr>
          <p:cNvSpPr/>
          <p:nvPr/>
        </p:nvSpPr>
        <p:spPr>
          <a:xfrm>
            <a:off x="5720316" y="4385508"/>
            <a:ext cx="2232026" cy="101600"/>
          </a:xfrm>
          <a:prstGeom prst="rect">
            <a:avLst/>
          </a:prstGeom>
          <a:solidFill>
            <a:srgbClr val="F38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72B0CE26-50AA-4B20-8D6E-48720CF914E9}"/>
              </a:ext>
            </a:extLst>
          </p:cNvPr>
          <p:cNvSpPr/>
          <p:nvPr/>
        </p:nvSpPr>
        <p:spPr>
          <a:xfrm>
            <a:off x="3551358" y="4812264"/>
            <a:ext cx="2232026" cy="101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BCF6AF0E-EB00-4672-95CD-F30A7ED71718}"/>
              </a:ext>
            </a:extLst>
          </p:cNvPr>
          <p:cNvSpPr/>
          <p:nvPr/>
        </p:nvSpPr>
        <p:spPr>
          <a:xfrm>
            <a:off x="6012849" y="1694516"/>
            <a:ext cx="2232026" cy="1016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78E5BEC1-DC31-4B7E-91F9-C73A3AB14F27}"/>
              </a:ext>
            </a:extLst>
          </p:cNvPr>
          <p:cNvCxnSpPr/>
          <p:nvPr/>
        </p:nvCxnSpPr>
        <p:spPr>
          <a:xfrm>
            <a:off x="10633630" y="792162"/>
            <a:ext cx="0" cy="538162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525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38603F0F-525D-4398-A234-1BBF52EEA9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493" y="1195388"/>
            <a:ext cx="9039794" cy="4643438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F9645411-593A-4A2C-BDD0-0A87BC2ED74E}"/>
              </a:ext>
            </a:extLst>
          </p:cNvPr>
          <p:cNvSpPr txBox="1"/>
          <p:nvPr/>
        </p:nvSpPr>
        <p:spPr>
          <a:xfrm>
            <a:off x="459299" y="1781175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C0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没有第一行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0F18A216-EC5A-46C0-BE3C-B4822DFFB420}"/>
              </a:ext>
            </a:extLst>
          </p:cNvPr>
          <p:cNvSpPr txBox="1"/>
          <p:nvPr/>
        </p:nvSpPr>
        <p:spPr>
          <a:xfrm>
            <a:off x="4726499" y="4278867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C0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用斜杠分隔日期，日期格式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1D1A9642-DBE5-4EAE-9AB8-B31F766FA48D}"/>
              </a:ext>
            </a:extLst>
          </p:cNvPr>
          <p:cNvSpPr txBox="1"/>
          <p:nvPr/>
        </p:nvSpPr>
        <p:spPr>
          <a:xfrm>
            <a:off x="4574099" y="82605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C0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开始时间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EFD1A6EF-C5BE-4311-86B4-D155F558AAA9}"/>
              </a:ext>
            </a:extLst>
          </p:cNvPr>
          <p:cNvSpPr txBox="1"/>
          <p:nvPr/>
        </p:nvSpPr>
        <p:spPr>
          <a:xfrm>
            <a:off x="6710697" y="82605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C0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结束时间</a:t>
            </a:r>
          </a:p>
        </p:txBody>
      </p:sp>
    </p:spTree>
    <p:extLst>
      <p:ext uri="{BB962C8B-B14F-4D97-AF65-F5344CB8AC3E}">
        <p14:creationId xmlns:p14="http://schemas.microsoft.com/office/powerpoint/2010/main" val="2049464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D1390C09-76C2-4A37-B685-0F9421BD1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172" y="2448721"/>
            <a:ext cx="10576728" cy="1960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618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4695</TotalTime>
  <Words>122</Words>
  <Application>Microsoft Office PowerPoint</Application>
  <PresentationFormat>宽屏</PresentationFormat>
  <Paragraphs>76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等线</vt:lpstr>
      <vt:lpstr>等线 Light</vt:lpstr>
      <vt:lpstr>华文中宋</vt:lpstr>
      <vt:lpstr>思源黑体 CN Medium</vt:lpstr>
      <vt:lpstr>思源黑体 CN Normal</vt:lpstr>
      <vt:lpstr>微软雅黑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146</cp:revision>
  <dcterms:created xsi:type="dcterms:W3CDTF">2018-08-23T10:08:30Z</dcterms:created>
  <dcterms:modified xsi:type="dcterms:W3CDTF">2018-11-30T17:05:49Z</dcterms:modified>
</cp:coreProperties>
</file>