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6" r:id="rId2"/>
    <p:sldId id="318" r:id="rId3"/>
    <p:sldId id="31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C1CD"/>
    <a:srgbClr val="80CACE"/>
    <a:srgbClr val="7C3434"/>
    <a:srgbClr val="F38B7D"/>
    <a:srgbClr val="CEAB2C"/>
    <a:srgbClr val="FABE00"/>
    <a:srgbClr val="EE7848"/>
    <a:srgbClr val="007BBB"/>
    <a:srgbClr val="F8BDB5"/>
    <a:srgbClr val="FED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234" y="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992412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965655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965655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1356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4965655" y="3190127"/>
            <a:ext cx="3238127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指示图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AABEE38F-FFDF-471C-AE81-8A29326C71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324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4DF964C1-CC5F-4BDF-9B52-32C7366920B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362"/>
          <a:stretch/>
        </p:blipFill>
        <p:spPr>
          <a:xfrm>
            <a:off x="3186929" y="1020062"/>
            <a:ext cx="5037667" cy="4817876"/>
          </a:xfrm>
          <a:prstGeom prst="rect">
            <a:avLst/>
          </a:prstGeom>
        </p:spPr>
      </p:pic>
      <p:sp>
        <p:nvSpPr>
          <p:cNvPr id="30" name="椭圆 29">
            <a:extLst>
              <a:ext uri="{FF2B5EF4-FFF2-40B4-BE49-F238E27FC236}">
                <a16:creationId xmlns:a16="http://schemas.microsoft.com/office/drawing/2014/main" id="{69B506D1-D0A0-497F-898A-49AEA253A1A9}"/>
              </a:ext>
            </a:extLst>
          </p:cNvPr>
          <p:cNvSpPr/>
          <p:nvPr/>
        </p:nvSpPr>
        <p:spPr>
          <a:xfrm>
            <a:off x="4775777" y="2748685"/>
            <a:ext cx="165100" cy="165100"/>
          </a:xfrm>
          <a:prstGeom prst="ellipse">
            <a:avLst/>
          </a:prstGeom>
          <a:solidFill>
            <a:srgbClr val="53C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20E95F9A-4681-421E-A566-41FB93C165E3}"/>
              </a:ext>
            </a:extLst>
          </p:cNvPr>
          <p:cNvCxnSpPr>
            <a:cxnSpLocks/>
            <a:stCxn id="30" idx="2"/>
          </p:cNvCxnSpPr>
          <p:nvPr/>
        </p:nvCxnSpPr>
        <p:spPr>
          <a:xfrm flipH="1">
            <a:off x="3166918" y="2831235"/>
            <a:ext cx="1608859" cy="0"/>
          </a:xfrm>
          <a:prstGeom prst="line">
            <a:avLst/>
          </a:prstGeom>
          <a:ln w="9525">
            <a:solidFill>
              <a:srgbClr val="53C1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椭圆 32">
            <a:extLst>
              <a:ext uri="{FF2B5EF4-FFF2-40B4-BE49-F238E27FC236}">
                <a16:creationId xmlns:a16="http://schemas.microsoft.com/office/drawing/2014/main" id="{B820CF3E-4250-4EE6-B64F-4FE2C68B5B3F}"/>
              </a:ext>
            </a:extLst>
          </p:cNvPr>
          <p:cNvSpPr/>
          <p:nvPr/>
        </p:nvSpPr>
        <p:spPr>
          <a:xfrm>
            <a:off x="5013902" y="4018108"/>
            <a:ext cx="165100" cy="165100"/>
          </a:xfrm>
          <a:prstGeom prst="ellipse">
            <a:avLst/>
          </a:prstGeom>
          <a:solidFill>
            <a:srgbClr val="53C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C2CC23E-710C-4A94-B44C-E8098D7DA1EA}"/>
              </a:ext>
            </a:extLst>
          </p:cNvPr>
          <p:cNvCxnSpPr>
            <a:cxnSpLocks/>
            <a:stCxn id="33" idx="2"/>
          </p:cNvCxnSpPr>
          <p:nvPr/>
        </p:nvCxnSpPr>
        <p:spPr>
          <a:xfrm flipH="1">
            <a:off x="3186929" y="4100658"/>
            <a:ext cx="1826973" cy="0"/>
          </a:xfrm>
          <a:prstGeom prst="line">
            <a:avLst/>
          </a:prstGeom>
          <a:ln w="9525">
            <a:solidFill>
              <a:srgbClr val="53C1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椭圆 34">
            <a:extLst>
              <a:ext uri="{FF2B5EF4-FFF2-40B4-BE49-F238E27FC236}">
                <a16:creationId xmlns:a16="http://schemas.microsoft.com/office/drawing/2014/main" id="{D2D70A63-77B2-4F88-ADE6-8687EF323083}"/>
              </a:ext>
            </a:extLst>
          </p:cNvPr>
          <p:cNvSpPr/>
          <p:nvPr/>
        </p:nvSpPr>
        <p:spPr>
          <a:xfrm>
            <a:off x="5623502" y="4917344"/>
            <a:ext cx="165100" cy="165100"/>
          </a:xfrm>
          <a:prstGeom prst="ellipse">
            <a:avLst/>
          </a:prstGeom>
          <a:solidFill>
            <a:srgbClr val="53C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9A9CF966-E4EE-40D6-93FE-E746E9244CB2}"/>
              </a:ext>
            </a:extLst>
          </p:cNvPr>
          <p:cNvCxnSpPr>
            <a:cxnSpLocks/>
            <a:stCxn id="35" idx="2"/>
          </p:cNvCxnSpPr>
          <p:nvPr/>
        </p:nvCxnSpPr>
        <p:spPr>
          <a:xfrm flipH="1">
            <a:off x="3186929" y="4999894"/>
            <a:ext cx="2436573" cy="0"/>
          </a:xfrm>
          <a:prstGeom prst="line">
            <a:avLst/>
          </a:prstGeom>
          <a:ln w="9525">
            <a:solidFill>
              <a:srgbClr val="53C1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椭圆 36">
            <a:extLst>
              <a:ext uri="{FF2B5EF4-FFF2-40B4-BE49-F238E27FC236}">
                <a16:creationId xmlns:a16="http://schemas.microsoft.com/office/drawing/2014/main" id="{AB7C7535-FE1E-4A95-BB0A-06DE484DF1C4}"/>
              </a:ext>
            </a:extLst>
          </p:cNvPr>
          <p:cNvSpPr/>
          <p:nvPr/>
        </p:nvSpPr>
        <p:spPr>
          <a:xfrm>
            <a:off x="4657436" y="5370081"/>
            <a:ext cx="165100" cy="165100"/>
          </a:xfrm>
          <a:prstGeom prst="ellipse">
            <a:avLst/>
          </a:prstGeom>
          <a:solidFill>
            <a:srgbClr val="53C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41905C69-30E4-4EAC-A775-396CE687A727}"/>
              </a:ext>
            </a:extLst>
          </p:cNvPr>
          <p:cNvCxnSpPr>
            <a:stCxn id="37" idx="2"/>
          </p:cNvCxnSpPr>
          <p:nvPr/>
        </p:nvCxnSpPr>
        <p:spPr>
          <a:xfrm flipH="1">
            <a:off x="3166918" y="5452631"/>
            <a:ext cx="1490518" cy="8658"/>
          </a:xfrm>
          <a:prstGeom prst="line">
            <a:avLst/>
          </a:prstGeom>
          <a:ln w="9525">
            <a:solidFill>
              <a:srgbClr val="53C1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0F4EBB10-76DA-4F5A-AE81-EC34439C8330}"/>
              </a:ext>
            </a:extLst>
          </p:cNvPr>
          <p:cNvSpPr txBox="1"/>
          <p:nvPr/>
        </p:nvSpPr>
        <p:spPr>
          <a:xfrm>
            <a:off x="2255693" y="2656094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上腔静脉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61DFA0DD-A44B-4CD1-B090-2847BC507666}"/>
              </a:ext>
            </a:extLst>
          </p:cNvPr>
          <p:cNvSpPr txBox="1"/>
          <p:nvPr/>
        </p:nvSpPr>
        <p:spPr>
          <a:xfrm>
            <a:off x="2419784" y="3925517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右心房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68A65981-1E71-44CB-BEBE-A90D32C5CA66}"/>
              </a:ext>
            </a:extLst>
          </p:cNvPr>
          <p:cNvSpPr txBox="1"/>
          <p:nvPr/>
        </p:nvSpPr>
        <p:spPr>
          <a:xfrm>
            <a:off x="2419784" y="4824753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右心室</a:t>
            </a: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357E36FF-2B0C-43FA-8A79-7BF1B5C1CF95}"/>
              </a:ext>
            </a:extLst>
          </p:cNvPr>
          <p:cNvSpPr txBox="1"/>
          <p:nvPr/>
        </p:nvSpPr>
        <p:spPr>
          <a:xfrm>
            <a:off x="2198599" y="537374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下腔静脉</a:t>
            </a:r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092C0F1D-6CBE-4092-B869-0252E16DF821}"/>
              </a:ext>
            </a:extLst>
          </p:cNvPr>
          <p:cNvCxnSpPr/>
          <p:nvPr/>
        </p:nvCxnSpPr>
        <p:spPr>
          <a:xfrm>
            <a:off x="4111336" y="1943859"/>
            <a:ext cx="628650" cy="628650"/>
          </a:xfrm>
          <a:prstGeom prst="line">
            <a:avLst/>
          </a:prstGeom>
          <a:ln>
            <a:solidFill>
              <a:srgbClr val="53C1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椭圆 47">
            <a:extLst>
              <a:ext uri="{FF2B5EF4-FFF2-40B4-BE49-F238E27FC236}">
                <a16:creationId xmlns:a16="http://schemas.microsoft.com/office/drawing/2014/main" id="{09DF953F-4DE5-4D84-AC64-992E24DB0DB1}"/>
              </a:ext>
            </a:extLst>
          </p:cNvPr>
          <p:cNvSpPr/>
          <p:nvPr/>
        </p:nvSpPr>
        <p:spPr>
          <a:xfrm>
            <a:off x="4707465" y="2536772"/>
            <a:ext cx="165100" cy="165100"/>
          </a:xfrm>
          <a:prstGeom prst="ellipse">
            <a:avLst/>
          </a:prstGeom>
          <a:solidFill>
            <a:srgbClr val="53C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43C8900E-8F0B-43B4-87BF-50382404163A}"/>
              </a:ext>
            </a:extLst>
          </p:cNvPr>
          <p:cNvCxnSpPr>
            <a:cxnSpLocks/>
          </p:cNvCxnSpPr>
          <p:nvPr/>
        </p:nvCxnSpPr>
        <p:spPr>
          <a:xfrm flipH="1">
            <a:off x="3127231" y="1943859"/>
            <a:ext cx="984106" cy="0"/>
          </a:xfrm>
          <a:prstGeom prst="line">
            <a:avLst/>
          </a:prstGeom>
          <a:ln w="9525">
            <a:solidFill>
              <a:srgbClr val="53C1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>
            <a:extLst>
              <a:ext uri="{FF2B5EF4-FFF2-40B4-BE49-F238E27FC236}">
                <a16:creationId xmlns:a16="http://schemas.microsoft.com/office/drawing/2014/main" id="{095791AA-36C1-4A05-BB2C-77221DE03D48}"/>
              </a:ext>
            </a:extLst>
          </p:cNvPr>
          <p:cNvSpPr txBox="1"/>
          <p:nvPr/>
        </p:nvSpPr>
        <p:spPr>
          <a:xfrm>
            <a:off x="2181526" y="1752879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上腔静脉</a:t>
            </a:r>
          </a:p>
        </p:txBody>
      </p:sp>
      <p:sp>
        <p:nvSpPr>
          <p:cNvPr id="54" name="任意多边形: 形状 53">
            <a:extLst>
              <a:ext uri="{FF2B5EF4-FFF2-40B4-BE49-F238E27FC236}">
                <a16:creationId xmlns:a16="http://schemas.microsoft.com/office/drawing/2014/main" id="{80B02885-A525-4E21-B9EE-9C9B1816CCB3}"/>
              </a:ext>
            </a:extLst>
          </p:cNvPr>
          <p:cNvSpPr/>
          <p:nvPr/>
        </p:nvSpPr>
        <p:spPr>
          <a:xfrm>
            <a:off x="6445250" y="1670050"/>
            <a:ext cx="3441700" cy="2489200"/>
          </a:xfrm>
          <a:custGeom>
            <a:avLst/>
            <a:gdLst>
              <a:gd name="connsiteX0" fmla="*/ 2559050 w 3441700"/>
              <a:gd name="connsiteY0" fmla="*/ 0 h 2489200"/>
              <a:gd name="connsiteX1" fmla="*/ 0 w 3441700"/>
              <a:gd name="connsiteY1" fmla="*/ 1422400 h 2489200"/>
              <a:gd name="connsiteX2" fmla="*/ 266700 w 3441700"/>
              <a:gd name="connsiteY2" fmla="*/ 1371600 h 2489200"/>
              <a:gd name="connsiteX3" fmla="*/ 501650 w 3441700"/>
              <a:gd name="connsiteY3" fmla="*/ 1428750 h 2489200"/>
              <a:gd name="connsiteX4" fmla="*/ 717550 w 3441700"/>
              <a:gd name="connsiteY4" fmla="*/ 1619250 h 2489200"/>
              <a:gd name="connsiteX5" fmla="*/ 812800 w 3441700"/>
              <a:gd name="connsiteY5" fmla="*/ 1879600 h 2489200"/>
              <a:gd name="connsiteX6" fmla="*/ 768350 w 3441700"/>
              <a:gd name="connsiteY6" fmla="*/ 2165350 h 2489200"/>
              <a:gd name="connsiteX7" fmla="*/ 571500 w 3441700"/>
              <a:gd name="connsiteY7" fmla="*/ 2413000 h 2489200"/>
              <a:gd name="connsiteX8" fmla="*/ 419100 w 3441700"/>
              <a:gd name="connsiteY8" fmla="*/ 2489200 h 2489200"/>
              <a:gd name="connsiteX9" fmla="*/ 3441700 w 3441700"/>
              <a:gd name="connsiteY9" fmla="*/ 1384300 h 2489200"/>
              <a:gd name="connsiteX10" fmla="*/ 2559050 w 3441700"/>
              <a:gd name="connsiteY10" fmla="*/ 0 h 248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41700" h="2489200">
                <a:moveTo>
                  <a:pt x="2559050" y="0"/>
                </a:moveTo>
                <a:lnTo>
                  <a:pt x="0" y="1422400"/>
                </a:lnTo>
                <a:lnTo>
                  <a:pt x="266700" y="1371600"/>
                </a:lnTo>
                <a:lnTo>
                  <a:pt x="501650" y="1428750"/>
                </a:lnTo>
                <a:lnTo>
                  <a:pt x="717550" y="1619250"/>
                </a:lnTo>
                <a:lnTo>
                  <a:pt x="812800" y="1879600"/>
                </a:lnTo>
                <a:lnTo>
                  <a:pt x="768350" y="2165350"/>
                </a:lnTo>
                <a:lnTo>
                  <a:pt x="571500" y="2413000"/>
                </a:lnTo>
                <a:lnTo>
                  <a:pt x="419100" y="2489200"/>
                </a:lnTo>
                <a:lnTo>
                  <a:pt x="3441700" y="1384300"/>
                </a:lnTo>
                <a:lnTo>
                  <a:pt x="2559050" y="0"/>
                </a:lnTo>
                <a:close/>
              </a:path>
            </a:pathLst>
          </a:custGeom>
          <a:solidFill>
            <a:srgbClr val="53C1CD">
              <a:alpha val="26000"/>
            </a:srgbClr>
          </a:solidFill>
          <a:ln>
            <a:solidFill>
              <a:srgbClr val="53C1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2" name="图片 51">
            <a:extLst>
              <a:ext uri="{FF2B5EF4-FFF2-40B4-BE49-F238E27FC236}">
                <a16:creationId xmlns:a16="http://schemas.microsoft.com/office/drawing/2014/main" id="{F46D4A97-8C52-49D5-B5BD-308E2F82BE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85" t="37788" r="16211" b="31003"/>
          <a:stretch/>
        </p:blipFill>
        <p:spPr>
          <a:xfrm>
            <a:off x="8628145" y="1563518"/>
            <a:ext cx="1642487" cy="1572212"/>
          </a:xfrm>
          <a:prstGeom prst="ellipse">
            <a:avLst/>
          </a:prstGeom>
          <a:ln w="28575">
            <a:solidFill>
              <a:srgbClr val="53C1CD"/>
            </a:solidFill>
          </a:ln>
        </p:spPr>
      </p:pic>
      <p:sp>
        <p:nvSpPr>
          <p:cNvPr id="53" name="椭圆 52">
            <a:extLst>
              <a:ext uri="{FF2B5EF4-FFF2-40B4-BE49-F238E27FC236}">
                <a16:creationId xmlns:a16="http://schemas.microsoft.com/office/drawing/2014/main" id="{114D68CF-FBD6-4455-905E-AC30526153C5}"/>
              </a:ext>
            </a:extLst>
          </p:cNvPr>
          <p:cNvSpPr/>
          <p:nvPr/>
        </p:nvSpPr>
        <p:spPr>
          <a:xfrm>
            <a:off x="6112164" y="3044290"/>
            <a:ext cx="1136072" cy="1136072"/>
          </a:xfrm>
          <a:prstGeom prst="ellipse">
            <a:avLst/>
          </a:prstGeom>
          <a:noFill/>
          <a:ln w="44450">
            <a:solidFill>
              <a:srgbClr val="53C1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0026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4842</TotalTime>
  <Words>9</Words>
  <Application>Microsoft Office PowerPoint</Application>
  <PresentationFormat>宽屏</PresentationFormat>
  <Paragraphs>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等线</vt:lpstr>
      <vt:lpstr>等线 Light</vt:lpstr>
      <vt:lpstr>思源黑体 CN Normal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154</cp:revision>
  <dcterms:created xsi:type="dcterms:W3CDTF">2018-08-23T10:08:30Z</dcterms:created>
  <dcterms:modified xsi:type="dcterms:W3CDTF">2018-12-01T14:03:49Z</dcterms:modified>
</cp:coreProperties>
</file>