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16" r:id="rId2"/>
    <p:sldId id="319" r:id="rId3"/>
    <p:sldId id="318" r:id="rId4"/>
    <p:sldId id="317" r:id="rId5"/>
    <p:sldId id="320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CACE"/>
    <a:srgbClr val="F38B7D"/>
    <a:srgbClr val="53C1CD"/>
    <a:srgbClr val="CEAB2C"/>
    <a:srgbClr val="FABE00"/>
    <a:srgbClr val="EE7848"/>
    <a:srgbClr val="007BBB"/>
    <a:srgbClr val="F8BDB5"/>
    <a:srgbClr val="FEDD78"/>
    <a:srgbClr val="7C3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47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222931" y="2640234"/>
            <a:ext cx="10126983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9000"/>
                </a:schemeClr>
              </a:gs>
              <a:gs pos="27000">
                <a:schemeClr val="tx1">
                  <a:lumMod val="85000"/>
                  <a:lumOff val="15000"/>
                  <a:alpha val="59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4992412" y="2640234"/>
            <a:ext cx="954107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图表篇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4965655" y="2764611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4965655" y="3154722"/>
            <a:ext cx="3560689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>
            <a:extLst>
              <a:ext uri="{FF2B5EF4-FFF2-40B4-BE49-F238E27FC236}">
                <a16:creationId xmlns:a16="http://schemas.microsoft.com/office/drawing/2014/main" id="{550E3886-A09D-4C5C-9D4E-6BF42C230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1356" y="2885093"/>
            <a:ext cx="1053102" cy="7320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12A59B3D-DB4A-4B14-9A3B-7D02ABD67559}"/>
              </a:ext>
            </a:extLst>
          </p:cNvPr>
          <p:cNvSpPr txBox="1"/>
          <p:nvPr/>
        </p:nvSpPr>
        <p:spPr>
          <a:xfrm>
            <a:off x="4965655" y="3190127"/>
            <a:ext cx="3238127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日期型热图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4614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E7EA1FDA-D172-4A18-94C3-D957C0A775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3000" y="1987550"/>
            <a:ext cx="7366000" cy="288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221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BC80B7A8-6219-40B4-8E3B-D84594F66C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8737" y="214312"/>
            <a:ext cx="9534525" cy="642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324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11713FF2-C29B-4A54-ACD3-B66237CBBE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717550"/>
            <a:ext cx="10160000" cy="542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026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5C7DF025-26F1-4CE4-AED8-1CC3D5ED45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299" y="744430"/>
            <a:ext cx="7249801" cy="5141001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6AA698B2-0962-4658-9A4E-049B82CB17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5342" y="2376334"/>
            <a:ext cx="496650" cy="1952934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873AB8C3-CFA4-4600-9D5A-13421F22FAE6}"/>
              </a:ext>
            </a:extLst>
          </p:cNvPr>
          <p:cNvSpPr txBox="1"/>
          <p:nvPr/>
        </p:nvSpPr>
        <p:spPr>
          <a:xfrm>
            <a:off x="8841991" y="3979334"/>
            <a:ext cx="11416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-10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℃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--20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℃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3C670C45-634E-45BB-998F-B202BA6D11CF}"/>
              </a:ext>
            </a:extLst>
          </p:cNvPr>
          <p:cNvSpPr txBox="1"/>
          <p:nvPr/>
        </p:nvSpPr>
        <p:spPr>
          <a:xfrm>
            <a:off x="8841991" y="3557488"/>
            <a:ext cx="9957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0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℃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--10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℃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AF3A5A3F-9B38-4E8B-BA80-6F32A6BAC9FF}"/>
              </a:ext>
            </a:extLst>
          </p:cNvPr>
          <p:cNvSpPr txBox="1"/>
          <p:nvPr/>
        </p:nvSpPr>
        <p:spPr>
          <a:xfrm>
            <a:off x="8841991" y="3192676"/>
            <a:ext cx="8194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5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℃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-0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℃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957FF901-1E0F-43F6-BB7F-886A64530B14}"/>
              </a:ext>
            </a:extLst>
          </p:cNvPr>
          <p:cNvSpPr txBox="1"/>
          <p:nvPr/>
        </p:nvSpPr>
        <p:spPr>
          <a:xfrm>
            <a:off x="8841991" y="2788505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10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℃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-5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℃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311BCE9D-CE37-43AB-ACEF-A62DCCC722EF}"/>
              </a:ext>
            </a:extLst>
          </p:cNvPr>
          <p:cNvSpPr txBox="1"/>
          <p:nvPr/>
        </p:nvSpPr>
        <p:spPr>
          <a:xfrm>
            <a:off x="8841991" y="2386563"/>
            <a:ext cx="7120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＞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15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℃</a:t>
            </a:r>
          </a:p>
        </p:txBody>
      </p:sp>
    </p:spTree>
    <p:extLst>
      <p:ext uri="{BB962C8B-B14F-4D97-AF65-F5344CB8AC3E}">
        <p14:creationId xmlns:p14="http://schemas.microsoft.com/office/powerpoint/2010/main" val="2547641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4861</TotalTime>
  <Words>30</Words>
  <Application>Microsoft Office PowerPoint</Application>
  <PresentationFormat>宽屏</PresentationFormat>
  <Paragraphs>7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等线</vt:lpstr>
      <vt:lpstr>等线 Light</vt:lpstr>
      <vt:lpstr>思源黑体 CN Normal</vt:lpstr>
      <vt:lpstr>微软雅黑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154</cp:revision>
  <dcterms:created xsi:type="dcterms:W3CDTF">2018-08-23T10:08:30Z</dcterms:created>
  <dcterms:modified xsi:type="dcterms:W3CDTF">2018-12-01T14:39:31Z</dcterms:modified>
</cp:coreProperties>
</file>