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6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1" r:id="rId2"/>
    <p:sldId id="278" r:id="rId3"/>
    <p:sldId id="314" r:id="rId4"/>
    <p:sldId id="313" r:id="rId5"/>
    <p:sldId id="302" r:id="rId6"/>
    <p:sldId id="309" r:id="rId7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FDF"/>
    <a:srgbClr val="D9E3BC"/>
    <a:srgbClr val="E9EED6"/>
    <a:srgbClr val="E7DCAE"/>
    <a:srgbClr val="FFFFCC"/>
    <a:srgbClr val="00FFFF"/>
    <a:srgbClr val="FF7C80"/>
    <a:srgbClr val="A50021"/>
    <a:srgbClr val="FF3300"/>
    <a:srgbClr val="E6D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3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156168" y="2687581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3784186" y="3227080"/>
            <a:ext cx="6486651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 smtClean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关系图工具</a:t>
            </a:r>
            <a:r>
              <a:rPr lang="en-US" altLang="zh-CN" sz="3200" dirty="0" smtClean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-Visio</a:t>
            </a:r>
            <a:r>
              <a:rPr lang="zh-CN" altLang="en-US" sz="3200" dirty="0" smtClean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和</a:t>
            </a:r>
            <a:r>
              <a:rPr lang="en-US" altLang="zh-CN" sz="3200" dirty="0" err="1" smtClean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Mindmaster</a:t>
            </a:r>
            <a:endParaRPr lang="en-US" altLang="zh-CN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3784185" y="2694540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3784185" y="2819385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3784185" y="3209496"/>
            <a:ext cx="636657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9886" y="2939867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80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784" y="2403764"/>
            <a:ext cx="1863436" cy="1863436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953211" y="2665801"/>
            <a:ext cx="4018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Microsoft Office </a:t>
            </a:r>
            <a:r>
              <a:rPr lang="en-US" altLang="zh-CN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Visio 2016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3953211" y="3127466"/>
            <a:ext cx="55707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绘制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流程图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和专业示意图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的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软件</a:t>
            </a:r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如果你的工作经常需要做流程图，建议下载一个</a:t>
            </a:r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3953211" y="3768284"/>
            <a:ext cx="75376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适合：咨询、工业工程、质量管理、</a:t>
            </a:r>
            <a:r>
              <a:rPr lang="en-US" altLang="zh-CN" sz="1400" dirty="0" smtClean="0">
                <a:solidFill>
                  <a:schemeClr val="bg1">
                    <a:lumMod val="50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IT</a:t>
            </a:r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售前、产品经理、教学、安全管理、系统工程、科研等</a:t>
            </a:r>
            <a:endParaRPr lang="en-US" altLang="zh-CN" sz="1400" dirty="0" smtClean="0">
              <a:solidFill>
                <a:schemeClr val="bg1">
                  <a:lumMod val="50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71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010" y="0"/>
            <a:ext cx="77239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61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23">
            <a:extLst>
              <a:ext uri="{FF2B5EF4-FFF2-40B4-BE49-F238E27FC236}">
                <a16:creationId xmlns:a16="http://schemas.microsoft.com/office/drawing/2014/main" id="{AE3868CE-EA58-4009-A913-BC933ECD86C9}"/>
              </a:ext>
            </a:extLst>
          </p:cNvPr>
          <p:cNvSpPr txBox="1"/>
          <p:nvPr/>
        </p:nvSpPr>
        <p:spPr>
          <a:xfrm>
            <a:off x="4016887" y="3216979"/>
            <a:ext cx="71978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课程附赠网盘内有</a:t>
            </a:r>
            <a:r>
              <a:rPr lang="en-US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Visio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的安装包与安装教程，</a:t>
            </a:r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按教程方式安装即可（</a:t>
            </a:r>
            <a:r>
              <a:rPr lang="en-US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win7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和</a:t>
            </a:r>
            <a:r>
              <a:rPr lang="en-US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win10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有效，其他系统未测试）</a:t>
            </a:r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016887" y="2717006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下载方式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25" b="94922" l="0" r="980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675" y="2414570"/>
            <a:ext cx="1863436" cy="1863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671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2466156" y="4042019"/>
            <a:ext cx="1972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mindmaster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6944151" y="3993036"/>
            <a:ext cx="3462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Xmind</a:t>
            </a:r>
            <a:r>
              <a:rPr lang="en-US" altLang="zh-CN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 / </a:t>
            </a:r>
            <a:r>
              <a:rPr lang="en-US" altLang="zh-CN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mindmanager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1693092" y="4725511"/>
            <a:ext cx="35189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模板更丰富，可编辑程度更高</a:t>
            </a:r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/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适合对视觉要求较高的场合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42D2A42-A8D9-46BB-AFC8-3E6ED565AB04}"/>
              </a:ext>
            </a:extLst>
          </p:cNvPr>
          <p:cNvSpPr txBox="1"/>
          <p:nvPr/>
        </p:nvSpPr>
        <p:spPr>
          <a:xfrm>
            <a:off x="7300595" y="4676528"/>
            <a:ext cx="2749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用的人多，界面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更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干净</a:t>
            </a:r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/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适合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工作场合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068" y="2000250"/>
            <a:ext cx="1537313" cy="1537313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3" r="15579" b="37500"/>
          <a:stretch/>
        </p:blipFill>
        <p:spPr>
          <a:xfrm>
            <a:off x="8610678" y="2318773"/>
            <a:ext cx="1034348" cy="900266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9417" y="2208612"/>
            <a:ext cx="1115674" cy="111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135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23">
            <a:extLst>
              <a:ext uri="{FF2B5EF4-FFF2-40B4-BE49-F238E27FC236}">
                <a16:creationId xmlns:a16="http://schemas.microsoft.com/office/drawing/2014/main" id="{AE3868CE-EA58-4009-A913-BC933ECD86C9}"/>
              </a:ext>
            </a:extLst>
          </p:cNvPr>
          <p:cNvSpPr txBox="1"/>
          <p:nvPr/>
        </p:nvSpPr>
        <p:spPr>
          <a:xfrm>
            <a:off x="4238559" y="3364761"/>
            <a:ext cx="5543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搜索“</a:t>
            </a:r>
            <a:r>
              <a:rPr lang="en-US" altLang="zh-CN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mindmaster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”，直接在官网下载免费版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268" y="2557796"/>
            <a:ext cx="1537313" cy="1537313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238559" y="286478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下载方式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12444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8032</TotalTime>
  <Words>135</Words>
  <Application>Microsoft Office PowerPoint</Application>
  <PresentationFormat>宽屏</PresentationFormat>
  <Paragraphs>17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等线</vt:lpstr>
      <vt:lpstr>等线 Light</vt:lpstr>
      <vt:lpstr>华文中宋</vt:lpstr>
      <vt:lpstr>思源黑体 CN Medium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131</cp:revision>
  <dcterms:created xsi:type="dcterms:W3CDTF">2018-08-23T10:08:30Z</dcterms:created>
  <dcterms:modified xsi:type="dcterms:W3CDTF">2018-11-10T14:41:00Z</dcterms:modified>
</cp:coreProperties>
</file>