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310" r:id="rId3"/>
    <p:sldId id="276" r:id="rId4"/>
    <p:sldId id="302" r:id="rId5"/>
    <p:sldId id="278" r:id="rId6"/>
    <p:sldId id="298" r:id="rId7"/>
    <p:sldId id="313" r:id="rId8"/>
    <p:sldId id="275" r:id="rId9"/>
    <p:sldId id="301" r:id="rId10"/>
    <p:sldId id="305" r:id="rId11"/>
    <p:sldId id="308" r:id="rId12"/>
    <p:sldId id="277" r:id="rId13"/>
    <p:sldId id="304" r:id="rId14"/>
    <p:sldId id="306" r:id="rId15"/>
    <p:sldId id="309" r:id="rId16"/>
    <p:sldId id="311" r:id="rId17"/>
    <p:sldId id="312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FDF"/>
    <a:srgbClr val="D9E3BC"/>
    <a:srgbClr val="E9EED6"/>
    <a:srgbClr val="E7DCAE"/>
    <a:srgbClr val="FFFFCC"/>
    <a:srgbClr val="00FFFF"/>
    <a:srgbClr val="FF7C80"/>
    <a:srgbClr val="A50021"/>
    <a:srgbClr val="FF3300"/>
    <a:srgbClr val="E6D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8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94547-B751-47D3-BE12-6646377B983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70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2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1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8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8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6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1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9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4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8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62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8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2018/11/6/Tue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2018/11/6/Tue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1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1276240" y="2632163"/>
            <a:ext cx="10126983" cy="1188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69000">
                <a:schemeClr val="tx1">
                  <a:lumMod val="85000"/>
                  <a:lumOff val="15000"/>
                  <a:alpha val="59000"/>
                </a:schemeClr>
              </a:gs>
              <a:gs pos="27000">
                <a:schemeClr val="tx1">
                  <a:lumMod val="85000"/>
                  <a:lumOff val="15000"/>
                  <a:alpha val="59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5225057" y="3206602"/>
            <a:ext cx="528147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时间递进关系</a:t>
            </a:r>
            <a:endParaRPr lang="en-US" altLang="zh-CN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5225056" y="2674062"/>
            <a:ext cx="954107" cy="506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图表篇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5225056" y="2798907"/>
            <a:ext cx="0" cy="95603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5225056" y="3189018"/>
            <a:ext cx="3450367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550E3886-A09D-4C5C-9D4E-6BF42C23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757" y="2919389"/>
            <a:ext cx="1053102" cy="732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82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DF5C34AF-4CEF-4485-91B6-38CB5D2219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1960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4" imgW="262" imgH="262" progId="TCLayout.ActiveDocument.1">
                  <p:embed/>
                </p:oleObj>
              </mc:Choice>
              <mc:Fallback>
                <p:oleObj name="think-cell Slide" r:id="rId4" imgW="262" imgH="262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DF5C34AF-4CEF-4485-91B6-38CB5D221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512516AD-DBF1-4B56-8965-5CC5E3FE708C}"/>
              </a:ext>
            </a:extLst>
          </p:cNvPr>
          <p:cNvSpPr/>
          <p:nvPr/>
        </p:nvSpPr>
        <p:spPr>
          <a:xfrm>
            <a:off x="515566" y="569379"/>
            <a:ext cx="2716042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有歧义的设计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32F066-32C2-4635-A02B-57F873386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B5F9080-EA51-4E60-B948-E99584A607A1}"/>
              </a:ext>
            </a:extLst>
          </p:cNvPr>
          <p:cNvSpPr/>
          <p:nvPr/>
        </p:nvSpPr>
        <p:spPr>
          <a:xfrm>
            <a:off x="667966" y="721779"/>
            <a:ext cx="2716042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下坡路设计</a:t>
            </a:r>
          </a:p>
        </p:txBody>
      </p:sp>
    </p:spTree>
    <p:extLst>
      <p:ext uri="{BB962C8B-B14F-4D97-AF65-F5344CB8AC3E}">
        <p14:creationId xmlns:p14="http://schemas.microsoft.com/office/powerpoint/2010/main" val="4130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699F5A-6B25-4FFD-8E9A-BCCEC6A06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8" y="0"/>
            <a:ext cx="767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D35517-9DF0-4A05-95A3-B918EBFAA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973"/>
            <a:ext cx="11864746" cy="363206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12516AD-DBF1-4B56-8965-5CC5E3FE708C}"/>
              </a:ext>
            </a:extLst>
          </p:cNvPr>
          <p:cNvSpPr/>
          <p:nvPr/>
        </p:nvSpPr>
        <p:spPr>
          <a:xfrm>
            <a:off x="515566" y="569379"/>
            <a:ext cx="2716042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刻度不准确</a:t>
            </a:r>
          </a:p>
        </p:txBody>
      </p:sp>
    </p:spTree>
    <p:extLst>
      <p:ext uri="{BB962C8B-B14F-4D97-AF65-F5344CB8AC3E}">
        <p14:creationId xmlns:p14="http://schemas.microsoft.com/office/powerpoint/2010/main" val="68362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DF5C34AF-4CEF-4485-91B6-38CB5D2219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174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262" imgH="262" progId="TCLayout.ActiveDocument.1">
                  <p:embed/>
                </p:oleObj>
              </mc:Choice>
              <mc:Fallback>
                <p:oleObj name="think-cell Slide" r:id="rId4" imgW="262" imgH="2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461CC263-2E55-4CE5-B377-A9B36E82E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34" y="0"/>
            <a:ext cx="9144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12516AD-DBF1-4B56-8965-5CC5E3FE708C}"/>
              </a:ext>
            </a:extLst>
          </p:cNvPr>
          <p:cNvSpPr/>
          <p:nvPr/>
        </p:nvSpPr>
        <p:spPr>
          <a:xfrm>
            <a:off x="515566" y="569379"/>
            <a:ext cx="2716042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有歧义的设计</a:t>
            </a:r>
          </a:p>
        </p:txBody>
      </p:sp>
    </p:spTree>
    <p:extLst>
      <p:ext uri="{BB962C8B-B14F-4D97-AF65-F5344CB8AC3E}">
        <p14:creationId xmlns:p14="http://schemas.microsoft.com/office/powerpoint/2010/main" val="366101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71EE86D7-01B0-429E-ABC3-EC130EEF18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0313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矩形 71">
            <a:extLst>
              <a:ext uri="{FF2B5EF4-FFF2-40B4-BE49-F238E27FC236}">
                <a16:creationId xmlns:a16="http://schemas.microsoft.com/office/drawing/2014/main" id="{D64D3C6B-2EE2-436A-B9E6-F525050810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FDFC1A2-353D-45AD-947F-9270167F2C76}"/>
              </a:ext>
            </a:extLst>
          </p:cNvPr>
          <p:cNvGrpSpPr/>
          <p:nvPr/>
        </p:nvGrpSpPr>
        <p:grpSpPr>
          <a:xfrm>
            <a:off x="820366" y="2724150"/>
            <a:ext cx="10564238" cy="1409700"/>
            <a:chOff x="820366" y="2724150"/>
            <a:chExt cx="10564238" cy="1409700"/>
          </a:xfrm>
        </p:grpSpPr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1AE490A8-75FF-4409-BF42-575C8AB258E7}"/>
                </a:ext>
              </a:extLst>
            </p:cNvPr>
            <p:cNvSpPr/>
            <p:nvPr/>
          </p:nvSpPr>
          <p:spPr>
            <a:xfrm>
              <a:off x="820366" y="3319564"/>
              <a:ext cx="10564238" cy="218872"/>
            </a:xfrm>
            <a:prstGeom prst="rightArrow">
              <a:avLst>
                <a:gd name="adj1" fmla="val 50000"/>
                <a:gd name="adj2" fmla="val 3894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85F1141-997D-4824-A0CB-85C84AFC4D89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EE5CD05-4FFE-4628-8434-A6D7B15808D6}"/>
                </a:ext>
              </a:extLst>
            </p:cNvPr>
            <p:cNvCxnSpPr>
              <a:cxnSpLocks/>
            </p:cNvCxnSpPr>
            <p:nvPr/>
          </p:nvCxnSpPr>
          <p:spPr>
            <a:xfrm>
              <a:off x="3450431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9C2B576-AE34-4BAD-975A-9AB9311EA370}"/>
                </a:ext>
              </a:extLst>
            </p:cNvPr>
            <p:cNvCxnSpPr>
              <a:cxnSpLocks/>
            </p:cNvCxnSpPr>
            <p:nvPr/>
          </p:nvCxnSpPr>
          <p:spPr>
            <a:xfrm>
              <a:off x="5500687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C9410B55-1466-4D53-91AA-DD3B4AF8C690}"/>
                </a:ext>
              </a:extLst>
            </p:cNvPr>
            <p:cNvCxnSpPr>
              <a:cxnSpLocks/>
            </p:cNvCxnSpPr>
            <p:nvPr/>
          </p:nvCxnSpPr>
          <p:spPr>
            <a:xfrm>
              <a:off x="7550943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FFEFB3A-183A-45AF-81D9-5DF8FFB78A0B}"/>
                </a:ext>
              </a:extLst>
            </p:cNvPr>
            <p:cNvCxnSpPr>
              <a:cxnSpLocks/>
            </p:cNvCxnSpPr>
            <p:nvPr/>
          </p:nvCxnSpPr>
          <p:spPr>
            <a:xfrm>
              <a:off x="9601200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11F3DB28-2303-4D9D-AFD5-7C16312189BE}"/>
                </a:ext>
              </a:extLst>
            </p:cNvPr>
            <p:cNvCxnSpPr>
              <a:cxnSpLocks/>
            </p:cNvCxnSpPr>
            <p:nvPr/>
          </p:nvCxnSpPr>
          <p:spPr>
            <a:xfrm>
              <a:off x="2425303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C240C5AE-7A1F-4CA7-995C-BE857EA36311}"/>
                </a:ext>
              </a:extLst>
            </p:cNvPr>
            <p:cNvCxnSpPr>
              <a:cxnSpLocks/>
            </p:cNvCxnSpPr>
            <p:nvPr/>
          </p:nvCxnSpPr>
          <p:spPr>
            <a:xfrm>
              <a:off x="4475559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445C3B61-F501-4520-AC7E-8CD1577ACADF}"/>
                </a:ext>
              </a:extLst>
            </p:cNvPr>
            <p:cNvCxnSpPr>
              <a:cxnSpLocks/>
            </p:cNvCxnSpPr>
            <p:nvPr/>
          </p:nvCxnSpPr>
          <p:spPr>
            <a:xfrm>
              <a:off x="6525815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63E47F8-ABAF-44FD-A45C-89AA224B59F4}"/>
                </a:ext>
              </a:extLst>
            </p:cNvPr>
            <p:cNvCxnSpPr>
              <a:cxnSpLocks/>
            </p:cNvCxnSpPr>
            <p:nvPr/>
          </p:nvCxnSpPr>
          <p:spPr>
            <a:xfrm>
              <a:off x="8576071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C95033EF-0DD4-4816-BF20-5835518A7876}"/>
              </a:ext>
            </a:extLst>
          </p:cNvPr>
          <p:cNvSpPr txBox="1"/>
          <p:nvPr/>
        </p:nvSpPr>
        <p:spPr>
          <a:xfrm>
            <a:off x="942976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2012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59FDA00-70FB-4B5C-B523-627994DAB29F}"/>
              </a:ext>
            </a:extLst>
          </p:cNvPr>
          <p:cNvSpPr txBox="1"/>
          <p:nvPr/>
        </p:nvSpPr>
        <p:spPr>
          <a:xfrm>
            <a:off x="2429395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4B64516-5D07-4D4A-9498-D4ACEC937AF9}"/>
              </a:ext>
            </a:extLst>
          </p:cNvPr>
          <p:cNvSpPr txBox="1"/>
          <p:nvPr/>
        </p:nvSpPr>
        <p:spPr>
          <a:xfrm>
            <a:off x="3449856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C499FDC-253B-4862-8B44-B3D9E5F042C3}"/>
              </a:ext>
            </a:extLst>
          </p:cNvPr>
          <p:cNvSpPr txBox="1"/>
          <p:nvPr/>
        </p:nvSpPr>
        <p:spPr>
          <a:xfrm>
            <a:off x="4470317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22C6596-6C43-404C-8631-8011F312A6BC}"/>
              </a:ext>
            </a:extLst>
          </p:cNvPr>
          <p:cNvSpPr txBox="1"/>
          <p:nvPr/>
        </p:nvSpPr>
        <p:spPr>
          <a:xfrm>
            <a:off x="5490778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531893E-E428-4535-A087-0F2619534FD7}"/>
              </a:ext>
            </a:extLst>
          </p:cNvPr>
          <p:cNvSpPr txBox="1"/>
          <p:nvPr/>
        </p:nvSpPr>
        <p:spPr>
          <a:xfrm>
            <a:off x="6511239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EE715AD-0230-4FB1-9DCD-D1DD1981DF1D}"/>
              </a:ext>
            </a:extLst>
          </p:cNvPr>
          <p:cNvSpPr txBox="1"/>
          <p:nvPr/>
        </p:nvSpPr>
        <p:spPr>
          <a:xfrm>
            <a:off x="7531700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BB3128D-B637-47EC-B1BC-31FF5C13E5CB}"/>
              </a:ext>
            </a:extLst>
          </p:cNvPr>
          <p:cNvSpPr txBox="1"/>
          <p:nvPr/>
        </p:nvSpPr>
        <p:spPr>
          <a:xfrm>
            <a:off x="8552161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A539C7D-81FC-4557-9D55-26DE4B5E398B}"/>
              </a:ext>
            </a:extLst>
          </p:cNvPr>
          <p:cNvSpPr txBox="1"/>
          <p:nvPr/>
        </p:nvSpPr>
        <p:spPr>
          <a:xfrm>
            <a:off x="9572623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62274E2-E8B7-4226-AF28-8E3C6B5A4779}"/>
              </a:ext>
            </a:extLst>
          </p:cNvPr>
          <p:cNvSpPr txBox="1"/>
          <p:nvPr/>
        </p:nvSpPr>
        <p:spPr>
          <a:xfrm>
            <a:off x="601027" y="1751137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23989F9-3C8F-412E-9576-5FD9A3E743BE}"/>
              </a:ext>
            </a:extLst>
          </p:cNvPr>
          <p:cNvSpPr txBox="1"/>
          <p:nvPr/>
        </p:nvSpPr>
        <p:spPr>
          <a:xfrm>
            <a:off x="2650707" y="1749530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64CC953-18EC-415B-8A12-88FA83EADC7C}"/>
              </a:ext>
            </a:extLst>
          </p:cNvPr>
          <p:cNvSpPr txBox="1"/>
          <p:nvPr/>
        </p:nvSpPr>
        <p:spPr>
          <a:xfrm>
            <a:off x="4806881" y="177004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009EEF3-1047-48D5-ABEC-DE4E11AFE55B}"/>
              </a:ext>
            </a:extLst>
          </p:cNvPr>
          <p:cNvSpPr txBox="1"/>
          <p:nvPr/>
        </p:nvSpPr>
        <p:spPr>
          <a:xfrm>
            <a:off x="6920679" y="177004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F569ABF-73A4-49EB-B881-81AF6AD9432A}"/>
              </a:ext>
            </a:extLst>
          </p:cNvPr>
          <p:cNvSpPr txBox="1"/>
          <p:nvPr/>
        </p:nvSpPr>
        <p:spPr>
          <a:xfrm>
            <a:off x="8865592" y="181317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4EC310B-D3A7-46E5-A4A6-E7F0A62DF518}"/>
              </a:ext>
            </a:extLst>
          </p:cNvPr>
          <p:cNvSpPr txBox="1"/>
          <p:nvPr/>
        </p:nvSpPr>
        <p:spPr>
          <a:xfrm>
            <a:off x="1626154" y="4234669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C4BEA09-7534-4527-85BC-11CE522AC635}"/>
              </a:ext>
            </a:extLst>
          </p:cNvPr>
          <p:cNvSpPr txBox="1"/>
          <p:nvPr/>
        </p:nvSpPr>
        <p:spPr>
          <a:xfrm>
            <a:off x="3671168" y="424976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8A792E1-3E98-459B-8852-98C5FB213172}"/>
              </a:ext>
            </a:extLst>
          </p:cNvPr>
          <p:cNvSpPr txBox="1"/>
          <p:nvPr/>
        </p:nvSpPr>
        <p:spPr>
          <a:xfrm>
            <a:off x="5827342" y="4281097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F872635-885C-4172-803F-3C2B2819138B}"/>
              </a:ext>
            </a:extLst>
          </p:cNvPr>
          <p:cNvSpPr txBox="1"/>
          <p:nvPr/>
        </p:nvSpPr>
        <p:spPr>
          <a:xfrm>
            <a:off x="7892843" y="4281097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4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6286269C-F9F2-4432-A2CC-5318BC61EC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1700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组合 45">
            <a:extLst>
              <a:ext uri="{FF2B5EF4-FFF2-40B4-BE49-F238E27FC236}">
                <a16:creationId xmlns:a16="http://schemas.microsoft.com/office/drawing/2014/main" id="{B291E868-A573-4305-9804-1041213F6801}"/>
              </a:ext>
            </a:extLst>
          </p:cNvPr>
          <p:cNvGrpSpPr/>
          <p:nvPr/>
        </p:nvGrpSpPr>
        <p:grpSpPr>
          <a:xfrm>
            <a:off x="820366" y="2724150"/>
            <a:ext cx="10564238" cy="1409700"/>
            <a:chOff x="820366" y="2724150"/>
            <a:chExt cx="10564238" cy="1409700"/>
          </a:xfrm>
        </p:grpSpPr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CCF965A9-8D16-401B-A82D-F2D7BB041252}"/>
                </a:ext>
              </a:extLst>
            </p:cNvPr>
            <p:cNvSpPr/>
            <p:nvPr/>
          </p:nvSpPr>
          <p:spPr>
            <a:xfrm>
              <a:off x="820366" y="3319564"/>
              <a:ext cx="10564238" cy="218872"/>
            </a:xfrm>
            <a:prstGeom prst="rightArrow">
              <a:avLst>
                <a:gd name="adj1" fmla="val 50000"/>
                <a:gd name="adj2" fmla="val 3894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846018BB-645C-4ED1-876B-9154B93C24C0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2A118AF-72C9-479D-815C-DEFE64FA6289}"/>
                </a:ext>
              </a:extLst>
            </p:cNvPr>
            <p:cNvCxnSpPr>
              <a:cxnSpLocks/>
            </p:cNvCxnSpPr>
            <p:nvPr/>
          </p:nvCxnSpPr>
          <p:spPr>
            <a:xfrm>
              <a:off x="3450431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74BDA5A-7D45-4326-9667-905D90C3C237}"/>
                </a:ext>
              </a:extLst>
            </p:cNvPr>
            <p:cNvCxnSpPr>
              <a:cxnSpLocks/>
            </p:cNvCxnSpPr>
            <p:nvPr/>
          </p:nvCxnSpPr>
          <p:spPr>
            <a:xfrm>
              <a:off x="5500687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7DE47FA-D46B-436B-BC20-19F6C6B3C37E}"/>
                </a:ext>
              </a:extLst>
            </p:cNvPr>
            <p:cNvCxnSpPr>
              <a:cxnSpLocks/>
            </p:cNvCxnSpPr>
            <p:nvPr/>
          </p:nvCxnSpPr>
          <p:spPr>
            <a:xfrm>
              <a:off x="7550943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90931471-951B-46E5-B2CE-65553F49B4C7}"/>
                </a:ext>
              </a:extLst>
            </p:cNvPr>
            <p:cNvCxnSpPr>
              <a:cxnSpLocks/>
            </p:cNvCxnSpPr>
            <p:nvPr/>
          </p:nvCxnSpPr>
          <p:spPr>
            <a:xfrm>
              <a:off x="9601200" y="272415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27CC605-EE62-4A8F-B4E4-E49F4E6695B8}"/>
                </a:ext>
              </a:extLst>
            </p:cNvPr>
            <p:cNvCxnSpPr>
              <a:cxnSpLocks/>
            </p:cNvCxnSpPr>
            <p:nvPr/>
          </p:nvCxnSpPr>
          <p:spPr>
            <a:xfrm>
              <a:off x="2425303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4B3587A-534E-45D8-81C8-79D123D10063}"/>
                </a:ext>
              </a:extLst>
            </p:cNvPr>
            <p:cNvCxnSpPr>
              <a:cxnSpLocks/>
            </p:cNvCxnSpPr>
            <p:nvPr/>
          </p:nvCxnSpPr>
          <p:spPr>
            <a:xfrm>
              <a:off x="4475559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5650E41-D998-4FDB-86CB-FDCEDAB41DC8}"/>
                </a:ext>
              </a:extLst>
            </p:cNvPr>
            <p:cNvCxnSpPr>
              <a:cxnSpLocks/>
            </p:cNvCxnSpPr>
            <p:nvPr/>
          </p:nvCxnSpPr>
          <p:spPr>
            <a:xfrm>
              <a:off x="6525815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63A5E01-3CC5-411B-8C1F-10A4C1865A3D}"/>
                </a:ext>
              </a:extLst>
            </p:cNvPr>
            <p:cNvCxnSpPr>
              <a:cxnSpLocks/>
            </p:cNvCxnSpPr>
            <p:nvPr/>
          </p:nvCxnSpPr>
          <p:spPr>
            <a:xfrm>
              <a:off x="8576071" y="3429000"/>
              <a:ext cx="0" cy="704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A02F54F6-16AC-4D74-9DF3-A8B34B717F21}"/>
              </a:ext>
            </a:extLst>
          </p:cNvPr>
          <p:cNvSpPr txBox="1"/>
          <p:nvPr/>
        </p:nvSpPr>
        <p:spPr>
          <a:xfrm>
            <a:off x="942976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2012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C5AE744-4C00-4860-BF89-78A629813125}"/>
              </a:ext>
            </a:extLst>
          </p:cNvPr>
          <p:cNvSpPr txBox="1"/>
          <p:nvPr/>
        </p:nvSpPr>
        <p:spPr>
          <a:xfrm>
            <a:off x="2429395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4B4C3FC-2443-4DCB-BDAE-74CAE763F6A8}"/>
              </a:ext>
            </a:extLst>
          </p:cNvPr>
          <p:cNvSpPr txBox="1"/>
          <p:nvPr/>
        </p:nvSpPr>
        <p:spPr>
          <a:xfrm>
            <a:off x="3449856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7466A74-1F1E-47A2-A214-F26D6AA3F23C}"/>
              </a:ext>
            </a:extLst>
          </p:cNvPr>
          <p:cNvSpPr txBox="1"/>
          <p:nvPr/>
        </p:nvSpPr>
        <p:spPr>
          <a:xfrm>
            <a:off x="4470317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38D499C-B9A6-4CB6-AEB6-7B9294530772}"/>
              </a:ext>
            </a:extLst>
          </p:cNvPr>
          <p:cNvSpPr txBox="1"/>
          <p:nvPr/>
        </p:nvSpPr>
        <p:spPr>
          <a:xfrm>
            <a:off x="5490778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44A1706-C28E-40F2-B561-FCDB497DD277}"/>
              </a:ext>
            </a:extLst>
          </p:cNvPr>
          <p:cNvSpPr txBox="1"/>
          <p:nvPr/>
        </p:nvSpPr>
        <p:spPr>
          <a:xfrm>
            <a:off x="6511239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FFB5D2F-A0B4-4719-A326-9B061C0189E9}"/>
              </a:ext>
            </a:extLst>
          </p:cNvPr>
          <p:cNvSpPr txBox="1"/>
          <p:nvPr/>
        </p:nvSpPr>
        <p:spPr>
          <a:xfrm>
            <a:off x="7531700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C5FEE90-DF90-4459-8C72-53D15D23EAB9}"/>
              </a:ext>
            </a:extLst>
          </p:cNvPr>
          <p:cNvSpPr txBox="1"/>
          <p:nvPr/>
        </p:nvSpPr>
        <p:spPr>
          <a:xfrm>
            <a:off x="8552161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9F851BB-F3B3-48BD-8ED7-166F644FF62F}"/>
              </a:ext>
            </a:extLst>
          </p:cNvPr>
          <p:cNvSpPr txBox="1"/>
          <p:nvPr/>
        </p:nvSpPr>
        <p:spPr>
          <a:xfrm>
            <a:off x="9572623" y="34668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2014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E0BADA3-A048-4930-B05D-1A0958062F8A}"/>
              </a:ext>
            </a:extLst>
          </p:cNvPr>
          <p:cNvSpPr txBox="1"/>
          <p:nvPr/>
        </p:nvSpPr>
        <p:spPr>
          <a:xfrm>
            <a:off x="601027" y="1751137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C29091B-FB53-43F1-A928-89FDA4EB8D44}"/>
              </a:ext>
            </a:extLst>
          </p:cNvPr>
          <p:cNvSpPr txBox="1"/>
          <p:nvPr/>
        </p:nvSpPr>
        <p:spPr>
          <a:xfrm>
            <a:off x="2650707" y="1749530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86CF821-0268-4E33-9F35-1FF77B22EA26}"/>
              </a:ext>
            </a:extLst>
          </p:cNvPr>
          <p:cNvSpPr txBox="1"/>
          <p:nvPr/>
        </p:nvSpPr>
        <p:spPr>
          <a:xfrm>
            <a:off x="4806881" y="177004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4BBF098-799A-43D6-A30A-BC5CE39E2EB6}"/>
              </a:ext>
            </a:extLst>
          </p:cNvPr>
          <p:cNvSpPr txBox="1"/>
          <p:nvPr/>
        </p:nvSpPr>
        <p:spPr>
          <a:xfrm>
            <a:off x="6920679" y="177004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22E6DB0-A9AA-406B-AE23-DBF06FAC45B4}"/>
              </a:ext>
            </a:extLst>
          </p:cNvPr>
          <p:cNvSpPr txBox="1"/>
          <p:nvPr/>
        </p:nvSpPr>
        <p:spPr>
          <a:xfrm>
            <a:off x="8865592" y="181317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9B8DA6E-347D-4205-A944-6D249625A352}"/>
              </a:ext>
            </a:extLst>
          </p:cNvPr>
          <p:cNvSpPr txBox="1"/>
          <p:nvPr/>
        </p:nvSpPr>
        <p:spPr>
          <a:xfrm>
            <a:off x="1626154" y="4234669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DA0486C-1086-417D-AB00-3C032D7418D3}"/>
              </a:ext>
            </a:extLst>
          </p:cNvPr>
          <p:cNvSpPr txBox="1"/>
          <p:nvPr/>
        </p:nvSpPr>
        <p:spPr>
          <a:xfrm>
            <a:off x="3671168" y="4249763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E3E49C9-9796-493D-89F0-148BB4DE37DA}"/>
              </a:ext>
            </a:extLst>
          </p:cNvPr>
          <p:cNvSpPr txBox="1"/>
          <p:nvPr/>
        </p:nvSpPr>
        <p:spPr>
          <a:xfrm>
            <a:off x="5827342" y="4281097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D7E69F1-0AC9-457E-A0CE-FB09BE5CEE5A}"/>
              </a:ext>
            </a:extLst>
          </p:cNvPr>
          <p:cNvSpPr txBox="1"/>
          <p:nvPr/>
        </p:nvSpPr>
        <p:spPr>
          <a:xfrm>
            <a:off x="7892843" y="4281097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8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r="-3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58C61073-6DA0-45DC-8BD1-CDCD761DBE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92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098D51-0E9F-4B2D-9418-4A300901CF13}"/>
              </a:ext>
            </a:extLst>
          </p:cNvPr>
          <p:cNvCxnSpPr/>
          <p:nvPr/>
        </p:nvCxnSpPr>
        <p:spPr>
          <a:xfrm flipV="1">
            <a:off x="1828800" y="5019472"/>
            <a:ext cx="2227634" cy="124514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451580E-D39C-4AB6-8460-9632C6899D01}"/>
              </a:ext>
            </a:extLst>
          </p:cNvPr>
          <p:cNvCxnSpPr/>
          <p:nvPr/>
        </p:nvCxnSpPr>
        <p:spPr>
          <a:xfrm flipV="1">
            <a:off x="4056434" y="4464996"/>
            <a:ext cx="1780162" cy="55447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3DA6F9-BB1D-4600-90CE-202DCAFE91F0}"/>
              </a:ext>
            </a:extLst>
          </p:cNvPr>
          <p:cNvCxnSpPr/>
          <p:nvPr/>
        </p:nvCxnSpPr>
        <p:spPr>
          <a:xfrm flipV="1">
            <a:off x="5836596" y="3511685"/>
            <a:ext cx="1381327" cy="96303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8FD6D17-D46F-4E00-8419-E4383E4B73C1}"/>
              </a:ext>
            </a:extLst>
          </p:cNvPr>
          <p:cNvCxnSpPr/>
          <p:nvPr/>
        </p:nvCxnSpPr>
        <p:spPr>
          <a:xfrm>
            <a:off x="7217923" y="3528708"/>
            <a:ext cx="1342417" cy="19941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10CEFEF-9EBF-4658-A79B-71C7CE7FBA26}"/>
              </a:ext>
            </a:extLst>
          </p:cNvPr>
          <p:cNvCxnSpPr/>
          <p:nvPr/>
        </p:nvCxnSpPr>
        <p:spPr>
          <a:xfrm flipV="1">
            <a:off x="8531157" y="3611393"/>
            <a:ext cx="466928" cy="11673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E16A650-C849-4CEA-92C2-569FE163A8AE}"/>
              </a:ext>
            </a:extLst>
          </p:cNvPr>
          <p:cNvCxnSpPr/>
          <p:nvPr/>
        </p:nvCxnSpPr>
        <p:spPr>
          <a:xfrm flipV="1">
            <a:off x="8998085" y="1984442"/>
            <a:ext cx="1546698" cy="164397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B12229C-F7E5-40DF-A5A2-D139869A0263}"/>
              </a:ext>
            </a:extLst>
          </p:cNvPr>
          <p:cNvCxnSpPr>
            <a:cxnSpLocks/>
          </p:cNvCxnSpPr>
          <p:nvPr/>
        </p:nvCxnSpPr>
        <p:spPr>
          <a:xfrm>
            <a:off x="1838527" y="3993204"/>
            <a:ext cx="0" cy="227140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9D93708-BAC9-4899-8E16-F494003226BE}"/>
              </a:ext>
            </a:extLst>
          </p:cNvPr>
          <p:cNvCxnSpPr>
            <a:cxnSpLocks/>
          </p:cNvCxnSpPr>
          <p:nvPr/>
        </p:nvCxnSpPr>
        <p:spPr>
          <a:xfrm>
            <a:off x="4056434" y="3779195"/>
            <a:ext cx="0" cy="120015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74F82D3-2752-416D-BBF6-ECA585D4E7A7}"/>
              </a:ext>
            </a:extLst>
          </p:cNvPr>
          <p:cNvCxnSpPr>
            <a:cxnSpLocks/>
          </p:cNvCxnSpPr>
          <p:nvPr/>
        </p:nvCxnSpPr>
        <p:spPr>
          <a:xfrm>
            <a:off x="5836596" y="3083668"/>
            <a:ext cx="0" cy="1391055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E052DDB-7659-46F8-A201-81B4704A81F8}"/>
              </a:ext>
            </a:extLst>
          </p:cNvPr>
          <p:cNvCxnSpPr>
            <a:cxnSpLocks/>
          </p:cNvCxnSpPr>
          <p:nvPr/>
        </p:nvCxnSpPr>
        <p:spPr>
          <a:xfrm>
            <a:off x="7217923" y="2402732"/>
            <a:ext cx="0" cy="120866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707013A-7DB5-4BC7-B3DC-3C5D4CAA603F}"/>
              </a:ext>
            </a:extLst>
          </p:cNvPr>
          <p:cNvCxnSpPr>
            <a:cxnSpLocks/>
          </p:cNvCxnSpPr>
          <p:nvPr/>
        </p:nvCxnSpPr>
        <p:spPr>
          <a:xfrm>
            <a:off x="8842442" y="2052536"/>
            <a:ext cx="0" cy="157588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F8A7736-33AC-4F75-A636-F9FA16E08EFD}"/>
              </a:ext>
            </a:extLst>
          </p:cNvPr>
          <p:cNvCxnSpPr>
            <a:cxnSpLocks/>
          </p:cNvCxnSpPr>
          <p:nvPr/>
        </p:nvCxnSpPr>
        <p:spPr>
          <a:xfrm>
            <a:off x="10554510" y="1235413"/>
            <a:ext cx="0" cy="74902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60192F52-FBC1-4867-B561-49F55FFD1BBF}"/>
              </a:ext>
            </a:extLst>
          </p:cNvPr>
          <p:cNvSpPr txBox="1"/>
          <p:nvPr/>
        </p:nvSpPr>
        <p:spPr>
          <a:xfrm>
            <a:off x="1144903" y="2864796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B179642-399D-4960-A023-2DBF30E42A60}"/>
              </a:ext>
            </a:extLst>
          </p:cNvPr>
          <p:cNvSpPr txBox="1"/>
          <p:nvPr/>
        </p:nvSpPr>
        <p:spPr>
          <a:xfrm>
            <a:off x="3351603" y="2574601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169F580-F80C-4238-B02E-F41028959245}"/>
              </a:ext>
            </a:extLst>
          </p:cNvPr>
          <p:cNvSpPr txBox="1"/>
          <p:nvPr/>
        </p:nvSpPr>
        <p:spPr>
          <a:xfrm>
            <a:off x="5105541" y="1925678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412FF3-A355-446A-9573-5058E296B8D9}"/>
              </a:ext>
            </a:extLst>
          </p:cNvPr>
          <p:cNvSpPr txBox="1"/>
          <p:nvPr/>
        </p:nvSpPr>
        <p:spPr>
          <a:xfrm>
            <a:off x="6758503" y="1098429"/>
            <a:ext cx="138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ECC45BB-4FB3-4709-83AF-5115048F9595}"/>
              </a:ext>
            </a:extLst>
          </p:cNvPr>
          <p:cNvSpPr txBox="1"/>
          <p:nvPr/>
        </p:nvSpPr>
        <p:spPr>
          <a:xfrm>
            <a:off x="8344851" y="621375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B971BED-C3DC-47D7-8F6A-B82CBF803CB8}"/>
              </a:ext>
            </a:extLst>
          </p:cNvPr>
          <p:cNvSpPr txBox="1"/>
          <p:nvPr/>
        </p:nvSpPr>
        <p:spPr>
          <a:xfrm>
            <a:off x="10348748" y="181597"/>
            <a:ext cx="159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公司成立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AAAAAAAAAAAAAAAAAAAAAAAAAAAAAA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B61B145-C370-44F9-95E7-DDA02386E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669"/>
            <a:ext cx="121920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3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815BD7-9A8B-48D7-8988-87DBA580295D}"/>
              </a:ext>
            </a:extLst>
          </p:cNvPr>
          <p:cNvSpPr txBox="1"/>
          <p:nvPr/>
        </p:nvSpPr>
        <p:spPr>
          <a:xfrm>
            <a:off x="3951823" y="2524407"/>
            <a:ext cx="42883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适用情况：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时间先后：先发生什么，后发生什么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13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815BD7-9A8B-48D7-8988-87DBA580295D}"/>
              </a:ext>
            </a:extLst>
          </p:cNvPr>
          <p:cNvSpPr txBox="1"/>
          <p:nvPr/>
        </p:nvSpPr>
        <p:spPr>
          <a:xfrm>
            <a:off x="4601039" y="1782395"/>
            <a:ext cx="298992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注意事项：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使用明显的“时间轴”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注意时间轴的刻度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谨慎使用“下坡路”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不要用箭头指示事件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18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815BD7-9A8B-48D7-8988-87DBA580295D}"/>
              </a:ext>
            </a:extLst>
          </p:cNvPr>
          <p:cNvSpPr txBox="1"/>
          <p:nvPr/>
        </p:nvSpPr>
        <p:spPr>
          <a:xfrm>
            <a:off x="4761315" y="2117184"/>
            <a:ext cx="295465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时间轴的主要元素：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明显的箭头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明显的时间刻度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事件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073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CE3C276-C008-4425-AB12-554D70FAE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对象 33" hidden="1">
            <a:extLst>
              <a:ext uri="{FF2B5EF4-FFF2-40B4-BE49-F238E27FC236}">
                <a16:creationId xmlns:a16="http://schemas.microsoft.com/office/drawing/2014/main" id="{817D4C47-1A96-4BA4-A462-C1796407368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7891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6" imgW="262" imgH="262" progId="TCLayout.ActiveDocument.1">
                  <p:embed/>
                </p:oleObj>
              </mc:Choice>
              <mc:Fallback>
                <p:oleObj name="think-cell Slide" r:id="rId6" imgW="262" imgH="2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5">
            <a:extLst>
              <a:ext uri="{FF2B5EF4-FFF2-40B4-BE49-F238E27FC236}">
                <a16:creationId xmlns:a16="http://schemas.microsoft.com/office/drawing/2014/main" id="{535A87CF-F6E0-49A1-B600-A6D4E2AB8974}"/>
              </a:ext>
            </a:extLst>
          </p:cNvPr>
          <p:cNvSpPr>
            <a:spLocks/>
          </p:cNvSpPr>
          <p:nvPr/>
        </p:nvSpPr>
        <p:spPr bwMode="auto">
          <a:xfrm>
            <a:off x="1335087" y="4542604"/>
            <a:ext cx="9521825" cy="117475"/>
          </a:xfrm>
          <a:custGeom>
            <a:avLst/>
            <a:gdLst>
              <a:gd name="T0" fmla="*/ 0 w 5998"/>
              <a:gd name="T1" fmla="*/ 0 h 74"/>
              <a:gd name="T2" fmla="*/ 5998 w 5998"/>
              <a:gd name="T3" fmla="*/ 0 h 74"/>
              <a:gd name="T4" fmla="*/ 5998 w 5998"/>
              <a:gd name="T5" fmla="*/ 74 h 74"/>
              <a:gd name="T6" fmla="*/ 0 w 5998"/>
              <a:gd name="T7" fmla="*/ 74 h 74"/>
              <a:gd name="T8" fmla="*/ 0 w 5998"/>
              <a:gd name="T9" fmla="*/ 0 h 74"/>
              <a:gd name="T10" fmla="*/ 0 w 5998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8" h="74">
                <a:moveTo>
                  <a:pt x="0" y="0"/>
                </a:moveTo>
                <a:lnTo>
                  <a:pt x="5998" y="0"/>
                </a:lnTo>
                <a:lnTo>
                  <a:pt x="5998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72D5BAD4-6C45-4387-8A16-79A1C3D4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" y="4355279"/>
            <a:ext cx="488950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868144D9-D2A1-4F3D-B7A3-BBD325B2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4453704"/>
            <a:ext cx="284163" cy="285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id="{684115C6-7F41-4C9D-90B7-AECB1BA7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2" y="4502917"/>
            <a:ext cx="195263" cy="196850"/>
          </a:xfrm>
          <a:prstGeom prst="ellipse">
            <a:avLst/>
          </a:pr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837DB57F-BCAE-4606-A403-5426AFC0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7" y="4355279"/>
            <a:ext cx="488950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1FA8FDE7-5124-439A-B51B-D6C3E391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2" y="4453704"/>
            <a:ext cx="293688" cy="285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Oval 11">
            <a:extLst>
              <a:ext uri="{FF2B5EF4-FFF2-40B4-BE49-F238E27FC236}">
                <a16:creationId xmlns:a16="http://schemas.microsoft.com/office/drawing/2014/main" id="{4AF85FE8-FCDB-42B2-B5F6-5B275520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502917"/>
            <a:ext cx="195263" cy="196850"/>
          </a:xfrm>
          <a:prstGeom prst="ellipse">
            <a:avLst/>
          </a:prstGeom>
          <a:solidFill>
            <a:srgbClr val="CCB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Oval 12">
            <a:extLst>
              <a:ext uri="{FF2B5EF4-FFF2-40B4-BE49-F238E27FC236}">
                <a16:creationId xmlns:a16="http://schemas.microsoft.com/office/drawing/2014/main" id="{700BAC5C-A115-4B52-AC28-2FA7C57D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4355279"/>
            <a:ext cx="488950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B2439C42-1D46-413B-A367-7BA09A29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4453704"/>
            <a:ext cx="282575" cy="285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Oval 14">
            <a:extLst>
              <a:ext uri="{FF2B5EF4-FFF2-40B4-BE49-F238E27FC236}">
                <a16:creationId xmlns:a16="http://schemas.microsoft.com/office/drawing/2014/main" id="{EA15C0CE-B92C-4A24-8827-E544CEB8F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4502917"/>
            <a:ext cx="187325" cy="196850"/>
          </a:xfrm>
          <a:prstGeom prst="ellipse">
            <a:avLst/>
          </a:pr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Oval 15">
            <a:extLst>
              <a:ext uri="{FF2B5EF4-FFF2-40B4-BE49-F238E27FC236}">
                <a16:creationId xmlns:a16="http://schemas.microsoft.com/office/drawing/2014/main" id="{D97DAB96-CDA5-47C4-83F9-5D77E719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4355279"/>
            <a:ext cx="490538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Oval 16">
            <a:extLst>
              <a:ext uri="{FF2B5EF4-FFF2-40B4-BE49-F238E27FC236}">
                <a16:creationId xmlns:a16="http://schemas.microsoft.com/office/drawing/2014/main" id="{39078288-ACEA-43AF-A37E-12EF936A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53704"/>
            <a:ext cx="284163" cy="285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Oval 17">
            <a:extLst>
              <a:ext uri="{FF2B5EF4-FFF2-40B4-BE49-F238E27FC236}">
                <a16:creationId xmlns:a16="http://schemas.microsoft.com/office/drawing/2014/main" id="{30275D42-C15D-4C57-8CB9-F8BE261C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7" y="4502917"/>
            <a:ext cx="195263" cy="196850"/>
          </a:xfrm>
          <a:prstGeom prst="ellipse">
            <a:avLst/>
          </a:prstGeom>
          <a:solidFill>
            <a:srgbClr val="7B6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Oval 18">
            <a:extLst>
              <a:ext uri="{FF2B5EF4-FFF2-40B4-BE49-F238E27FC236}">
                <a16:creationId xmlns:a16="http://schemas.microsoft.com/office/drawing/2014/main" id="{12DBDC47-A66E-4428-8E5B-84636FE2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2" y="4355279"/>
            <a:ext cx="488950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Oval 19">
            <a:extLst>
              <a:ext uri="{FF2B5EF4-FFF2-40B4-BE49-F238E27FC236}">
                <a16:creationId xmlns:a16="http://schemas.microsoft.com/office/drawing/2014/main" id="{661E2132-367C-4484-AD3D-51F37D052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7" y="4453704"/>
            <a:ext cx="284163" cy="285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Oval 20">
            <a:extLst>
              <a:ext uri="{FF2B5EF4-FFF2-40B4-BE49-F238E27FC236}">
                <a16:creationId xmlns:a16="http://schemas.microsoft.com/office/drawing/2014/main" id="{C2426E01-D8E8-4C0A-AFC4-67ECBEC6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4502917"/>
            <a:ext cx="195263" cy="196850"/>
          </a:xfrm>
          <a:prstGeom prst="ellipse">
            <a:avLst/>
          </a:pr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A3B0E013-94B9-4328-9993-BFCA0F09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50" y="4355279"/>
            <a:ext cx="488950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Oval 22">
            <a:extLst>
              <a:ext uri="{FF2B5EF4-FFF2-40B4-BE49-F238E27FC236}">
                <a16:creationId xmlns:a16="http://schemas.microsoft.com/office/drawing/2014/main" id="{E913DB1E-EF46-4172-A0B2-8ABDB0C03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2" y="4453704"/>
            <a:ext cx="284163" cy="285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Oval 23">
            <a:extLst>
              <a:ext uri="{FF2B5EF4-FFF2-40B4-BE49-F238E27FC236}">
                <a16:creationId xmlns:a16="http://schemas.microsoft.com/office/drawing/2014/main" id="{796688F0-D1F0-4BB3-BB5A-B71C7F6B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502917"/>
            <a:ext cx="195263" cy="196850"/>
          </a:xfrm>
          <a:prstGeom prst="ellipse">
            <a:avLst/>
          </a:pr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Oval 24">
            <a:extLst>
              <a:ext uri="{FF2B5EF4-FFF2-40B4-BE49-F238E27FC236}">
                <a16:creationId xmlns:a16="http://schemas.microsoft.com/office/drawing/2014/main" id="{A5DC707E-DE2D-443C-B540-3BE50886E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275" y="4355279"/>
            <a:ext cx="490538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Oval 25">
            <a:extLst>
              <a:ext uri="{FF2B5EF4-FFF2-40B4-BE49-F238E27FC236}">
                <a16:creationId xmlns:a16="http://schemas.microsoft.com/office/drawing/2014/main" id="{5CFAF4FF-AA9C-435D-AC25-0B517F49F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0700" y="4453704"/>
            <a:ext cx="284163" cy="285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Oval 26">
            <a:extLst>
              <a:ext uri="{FF2B5EF4-FFF2-40B4-BE49-F238E27FC236}">
                <a16:creationId xmlns:a16="http://schemas.microsoft.com/office/drawing/2014/main" id="{BEF0AFFC-A14B-48B2-9555-33A6E36F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912" y="4502917"/>
            <a:ext cx="195263" cy="196850"/>
          </a:xfrm>
          <a:prstGeom prst="ellipse">
            <a:avLst/>
          </a:prstGeom>
          <a:solidFill>
            <a:srgbClr val="7B6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27">
            <a:extLst>
              <a:ext uri="{FF2B5EF4-FFF2-40B4-BE49-F238E27FC236}">
                <a16:creationId xmlns:a16="http://schemas.microsoft.com/office/drawing/2014/main" id="{F9A56A4B-E742-414F-9419-7E8ACC00D874}"/>
              </a:ext>
            </a:extLst>
          </p:cNvPr>
          <p:cNvSpPr>
            <a:spLocks/>
          </p:cNvSpPr>
          <p:nvPr/>
        </p:nvSpPr>
        <p:spPr bwMode="auto">
          <a:xfrm>
            <a:off x="1558925" y="2810642"/>
            <a:ext cx="2701925" cy="1033463"/>
          </a:xfrm>
          <a:custGeom>
            <a:avLst/>
            <a:gdLst>
              <a:gd name="T0" fmla="*/ 0 w 1702"/>
              <a:gd name="T1" fmla="*/ 651 h 651"/>
              <a:gd name="T2" fmla="*/ 1702 w 1702"/>
              <a:gd name="T3" fmla="*/ 651 h 651"/>
              <a:gd name="T4" fmla="*/ 1702 w 1702"/>
              <a:gd name="T5" fmla="*/ 0 h 651"/>
              <a:gd name="T6" fmla="*/ 0 w 1702"/>
              <a:gd name="T7" fmla="*/ 0 h 651"/>
              <a:gd name="T8" fmla="*/ 0 w 1702"/>
              <a:gd name="T9" fmla="*/ 651 h 651"/>
              <a:gd name="T10" fmla="*/ 0 w 1702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2" h="651">
                <a:moveTo>
                  <a:pt x="0" y="651"/>
                </a:moveTo>
                <a:lnTo>
                  <a:pt x="1702" y="651"/>
                </a:lnTo>
                <a:lnTo>
                  <a:pt x="1702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rgbClr val="CCB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28">
            <a:extLst>
              <a:ext uri="{FF2B5EF4-FFF2-40B4-BE49-F238E27FC236}">
                <a16:creationId xmlns:a16="http://schemas.microsoft.com/office/drawing/2014/main" id="{7299EC63-221C-4B2C-8CB9-2E79EB0030F7}"/>
              </a:ext>
            </a:extLst>
          </p:cNvPr>
          <p:cNvSpPr>
            <a:spLocks/>
          </p:cNvSpPr>
          <p:nvPr/>
        </p:nvSpPr>
        <p:spPr bwMode="auto">
          <a:xfrm>
            <a:off x="9212262" y="3272604"/>
            <a:ext cx="58738" cy="1328738"/>
          </a:xfrm>
          <a:custGeom>
            <a:avLst/>
            <a:gdLst>
              <a:gd name="T0" fmla="*/ 37 w 37"/>
              <a:gd name="T1" fmla="*/ 837 h 837"/>
              <a:gd name="T2" fmla="*/ 0 w 37"/>
              <a:gd name="T3" fmla="*/ 837 h 837"/>
              <a:gd name="T4" fmla="*/ 0 w 37"/>
              <a:gd name="T5" fmla="*/ 0 h 837"/>
              <a:gd name="T6" fmla="*/ 37 w 37"/>
              <a:gd name="T7" fmla="*/ 0 h 837"/>
              <a:gd name="T8" fmla="*/ 37 w 37"/>
              <a:gd name="T9" fmla="*/ 837 h 837"/>
              <a:gd name="T10" fmla="*/ 37 w 37"/>
              <a:gd name="T11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37">
                <a:moveTo>
                  <a:pt x="37" y="837"/>
                </a:moveTo>
                <a:lnTo>
                  <a:pt x="0" y="837"/>
                </a:lnTo>
                <a:lnTo>
                  <a:pt x="0" y="0"/>
                </a:lnTo>
                <a:lnTo>
                  <a:pt x="37" y="0"/>
                </a:lnTo>
                <a:lnTo>
                  <a:pt x="37" y="837"/>
                </a:lnTo>
                <a:lnTo>
                  <a:pt x="37" y="837"/>
                </a:lnTo>
                <a:close/>
              </a:path>
            </a:pathLst>
          </a:cu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29">
            <a:extLst>
              <a:ext uri="{FF2B5EF4-FFF2-40B4-BE49-F238E27FC236}">
                <a16:creationId xmlns:a16="http://schemas.microsoft.com/office/drawing/2014/main" id="{758AC6F8-58EE-4F8A-8B21-F76AF02192BA}"/>
              </a:ext>
            </a:extLst>
          </p:cNvPr>
          <p:cNvSpPr>
            <a:spLocks/>
          </p:cNvSpPr>
          <p:nvPr/>
        </p:nvSpPr>
        <p:spPr bwMode="auto">
          <a:xfrm>
            <a:off x="7872412" y="2810642"/>
            <a:ext cx="2709863" cy="1033463"/>
          </a:xfrm>
          <a:custGeom>
            <a:avLst/>
            <a:gdLst>
              <a:gd name="T0" fmla="*/ 0 w 1707"/>
              <a:gd name="T1" fmla="*/ 651 h 651"/>
              <a:gd name="T2" fmla="*/ 1707 w 1707"/>
              <a:gd name="T3" fmla="*/ 651 h 651"/>
              <a:gd name="T4" fmla="*/ 1707 w 1707"/>
              <a:gd name="T5" fmla="*/ 0 h 651"/>
              <a:gd name="T6" fmla="*/ 0 w 1707"/>
              <a:gd name="T7" fmla="*/ 0 h 651"/>
              <a:gd name="T8" fmla="*/ 0 w 1707"/>
              <a:gd name="T9" fmla="*/ 651 h 651"/>
              <a:gd name="T10" fmla="*/ 0 w 1707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1">
                <a:moveTo>
                  <a:pt x="0" y="651"/>
                </a:moveTo>
                <a:lnTo>
                  <a:pt x="1707" y="651"/>
                </a:lnTo>
                <a:lnTo>
                  <a:pt x="1707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30">
            <a:extLst>
              <a:ext uri="{FF2B5EF4-FFF2-40B4-BE49-F238E27FC236}">
                <a16:creationId xmlns:a16="http://schemas.microsoft.com/office/drawing/2014/main" id="{B04ECF1F-D3A0-43AF-97E5-BC08BC92ECA4}"/>
              </a:ext>
            </a:extLst>
          </p:cNvPr>
          <p:cNvSpPr>
            <a:spLocks/>
          </p:cNvSpPr>
          <p:nvPr/>
        </p:nvSpPr>
        <p:spPr bwMode="auto">
          <a:xfrm>
            <a:off x="4730750" y="2810642"/>
            <a:ext cx="2700338" cy="1033463"/>
          </a:xfrm>
          <a:custGeom>
            <a:avLst/>
            <a:gdLst>
              <a:gd name="T0" fmla="*/ 0 w 1701"/>
              <a:gd name="T1" fmla="*/ 651 h 651"/>
              <a:gd name="T2" fmla="*/ 1701 w 1701"/>
              <a:gd name="T3" fmla="*/ 651 h 651"/>
              <a:gd name="T4" fmla="*/ 1701 w 1701"/>
              <a:gd name="T5" fmla="*/ 0 h 651"/>
              <a:gd name="T6" fmla="*/ 0 w 1701"/>
              <a:gd name="T7" fmla="*/ 0 h 651"/>
              <a:gd name="T8" fmla="*/ 0 w 1701"/>
              <a:gd name="T9" fmla="*/ 651 h 651"/>
              <a:gd name="T10" fmla="*/ 0 w 1701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1" h="651">
                <a:moveTo>
                  <a:pt x="0" y="651"/>
                </a:moveTo>
                <a:lnTo>
                  <a:pt x="1701" y="651"/>
                </a:lnTo>
                <a:lnTo>
                  <a:pt x="1701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rgbClr val="7B6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1E88258E-2BEA-45B9-8CDA-AF8BAC7969EF}"/>
              </a:ext>
            </a:extLst>
          </p:cNvPr>
          <p:cNvSpPr>
            <a:spLocks/>
          </p:cNvSpPr>
          <p:nvPr/>
        </p:nvSpPr>
        <p:spPr bwMode="auto">
          <a:xfrm>
            <a:off x="1090612" y="1354904"/>
            <a:ext cx="2709863" cy="1042988"/>
          </a:xfrm>
          <a:custGeom>
            <a:avLst/>
            <a:gdLst>
              <a:gd name="T0" fmla="*/ 0 w 1707"/>
              <a:gd name="T1" fmla="*/ 657 h 657"/>
              <a:gd name="T2" fmla="*/ 1707 w 1707"/>
              <a:gd name="T3" fmla="*/ 657 h 657"/>
              <a:gd name="T4" fmla="*/ 1707 w 1707"/>
              <a:gd name="T5" fmla="*/ 0 h 657"/>
              <a:gd name="T6" fmla="*/ 0 w 1707"/>
              <a:gd name="T7" fmla="*/ 0 h 657"/>
              <a:gd name="T8" fmla="*/ 0 w 1707"/>
              <a:gd name="T9" fmla="*/ 657 h 657"/>
              <a:gd name="T10" fmla="*/ 0 w 1707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7">
                <a:moveTo>
                  <a:pt x="0" y="657"/>
                </a:moveTo>
                <a:lnTo>
                  <a:pt x="1707" y="657"/>
                </a:lnTo>
                <a:lnTo>
                  <a:pt x="1707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32">
            <a:extLst>
              <a:ext uri="{FF2B5EF4-FFF2-40B4-BE49-F238E27FC236}">
                <a16:creationId xmlns:a16="http://schemas.microsoft.com/office/drawing/2014/main" id="{2A560EFE-B05D-4A5D-9BD7-2E7F091C1127}"/>
              </a:ext>
            </a:extLst>
          </p:cNvPr>
          <p:cNvSpPr>
            <a:spLocks/>
          </p:cNvSpPr>
          <p:nvPr/>
        </p:nvSpPr>
        <p:spPr bwMode="auto">
          <a:xfrm>
            <a:off x="7451725" y="1354904"/>
            <a:ext cx="2709863" cy="1042988"/>
          </a:xfrm>
          <a:custGeom>
            <a:avLst/>
            <a:gdLst>
              <a:gd name="T0" fmla="*/ 0 w 1707"/>
              <a:gd name="T1" fmla="*/ 657 h 657"/>
              <a:gd name="T2" fmla="*/ 1707 w 1707"/>
              <a:gd name="T3" fmla="*/ 657 h 657"/>
              <a:gd name="T4" fmla="*/ 1707 w 1707"/>
              <a:gd name="T5" fmla="*/ 0 h 657"/>
              <a:gd name="T6" fmla="*/ 0 w 1707"/>
              <a:gd name="T7" fmla="*/ 0 h 657"/>
              <a:gd name="T8" fmla="*/ 0 w 1707"/>
              <a:gd name="T9" fmla="*/ 657 h 657"/>
              <a:gd name="T10" fmla="*/ 0 w 1707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7">
                <a:moveTo>
                  <a:pt x="0" y="657"/>
                </a:moveTo>
                <a:lnTo>
                  <a:pt x="1707" y="657"/>
                </a:lnTo>
                <a:lnTo>
                  <a:pt x="1707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33">
            <a:extLst>
              <a:ext uri="{FF2B5EF4-FFF2-40B4-BE49-F238E27FC236}">
                <a16:creationId xmlns:a16="http://schemas.microsoft.com/office/drawing/2014/main" id="{47600D21-B716-4B4F-B2FF-CCE48054D46D}"/>
              </a:ext>
            </a:extLst>
          </p:cNvPr>
          <p:cNvSpPr>
            <a:spLocks/>
          </p:cNvSpPr>
          <p:nvPr/>
        </p:nvSpPr>
        <p:spPr bwMode="auto">
          <a:xfrm>
            <a:off x="4279900" y="1354904"/>
            <a:ext cx="2711450" cy="1042988"/>
          </a:xfrm>
          <a:custGeom>
            <a:avLst/>
            <a:gdLst>
              <a:gd name="T0" fmla="*/ 0 w 1708"/>
              <a:gd name="T1" fmla="*/ 657 h 657"/>
              <a:gd name="T2" fmla="*/ 1708 w 1708"/>
              <a:gd name="T3" fmla="*/ 657 h 657"/>
              <a:gd name="T4" fmla="*/ 1708 w 1708"/>
              <a:gd name="T5" fmla="*/ 0 h 657"/>
              <a:gd name="T6" fmla="*/ 0 w 1708"/>
              <a:gd name="T7" fmla="*/ 0 h 657"/>
              <a:gd name="T8" fmla="*/ 0 w 1708"/>
              <a:gd name="T9" fmla="*/ 657 h 657"/>
              <a:gd name="T10" fmla="*/ 0 w 1708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8" h="657">
                <a:moveTo>
                  <a:pt x="0" y="657"/>
                </a:moveTo>
                <a:lnTo>
                  <a:pt x="1708" y="657"/>
                </a:lnTo>
                <a:lnTo>
                  <a:pt x="1708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34">
            <a:extLst>
              <a:ext uri="{FF2B5EF4-FFF2-40B4-BE49-F238E27FC236}">
                <a16:creationId xmlns:a16="http://schemas.microsoft.com/office/drawing/2014/main" id="{2F7B7847-E3B2-4FA5-B876-88A71AAEC17D}"/>
              </a:ext>
            </a:extLst>
          </p:cNvPr>
          <p:cNvSpPr>
            <a:spLocks/>
          </p:cNvSpPr>
          <p:nvPr/>
        </p:nvSpPr>
        <p:spPr bwMode="auto">
          <a:xfrm>
            <a:off x="7637462" y="2093092"/>
            <a:ext cx="58738" cy="2508250"/>
          </a:xfrm>
          <a:custGeom>
            <a:avLst/>
            <a:gdLst>
              <a:gd name="T0" fmla="*/ 37 w 37"/>
              <a:gd name="T1" fmla="*/ 1580 h 1580"/>
              <a:gd name="T2" fmla="*/ 0 w 37"/>
              <a:gd name="T3" fmla="*/ 1580 h 1580"/>
              <a:gd name="T4" fmla="*/ 0 w 37"/>
              <a:gd name="T5" fmla="*/ 0 h 1580"/>
              <a:gd name="T6" fmla="*/ 37 w 37"/>
              <a:gd name="T7" fmla="*/ 0 h 1580"/>
              <a:gd name="T8" fmla="*/ 37 w 37"/>
              <a:gd name="T9" fmla="*/ 1580 h 1580"/>
              <a:gd name="T10" fmla="*/ 37 w 37"/>
              <a:gd name="T11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580">
                <a:moveTo>
                  <a:pt x="37" y="1580"/>
                </a:moveTo>
                <a:lnTo>
                  <a:pt x="0" y="1580"/>
                </a:lnTo>
                <a:lnTo>
                  <a:pt x="0" y="0"/>
                </a:lnTo>
                <a:lnTo>
                  <a:pt x="37" y="0"/>
                </a:lnTo>
                <a:lnTo>
                  <a:pt x="37" y="1580"/>
                </a:lnTo>
                <a:lnTo>
                  <a:pt x="37" y="1580"/>
                </a:lnTo>
                <a:close/>
              </a:path>
            </a:pathLst>
          </a:cu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35">
            <a:extLst>
              <a:ext uri="{FF2B5EF4-FFF2-40B4-BE49-F238E27FC236}">
                <a16:creationId xmlns:a16="http://schemas.microsoft.com/office/drawing/2014/main" id="{3A528B96-C11D-401A-8317-BCBA91ABBBAE}"/>
              </a:ext>
            </a:extLst>
          </p:cNvPr>
          <p:cNvSpPr>
            <a:spLocks/>
          </p:cNvSpPr>
          <p:nvPr/>
        </p:nvSpPr>
        <p:spPr bwMode="auto">
          <a:xfrm>
            <a:off x="6051550" y="3272604"/>
            <a:ext cx="58738" cy="1328738"/>
          </a:xfrm>
          <a:custGeom>
            <a:avLst/>
            <a:gdLst>
              <a:gd name="T0" fmla="*/ 37 w 37"/>
              <a:gd name="T1" fmla="*/ 837 h 837"/>
              <a:gd name="T2" fmla="*/ 0 w 37"/>
              <a:gd name="T3" fmla="*/ 837 h 837"/>
              <a:gd name="T4" fmla="*/ 0 w 37"/>
              <a:gd name="T5" fmla="*/ 0 h 837"/>
              <a:gd name="T6" fmla="*/ 37 w 37"/>
              <a:gd name="T7" fmla="*/ 0 h 837"/>
              <a:gd name="T8" fmla="*/ 37 w 37"/>
              <a:gd name="T9" fmla="*/ 837 h 837"/>
              <a:gd name="T10" fmla="*/ 37 w 37"/>
              <a:gd name="T11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37">
                <a:moveTo>
                  <a:pt x="37" y="837"/>
                </a:moveTo>
                <a:lnTo>
                  <a:pt x="0" y="837"/>
                </a:lnTo>
                <a:lnTo>
                  <a:pt x="0" y="0"/>
                </a:lnTo>
                <a:lnTo>
                  <a:pt x="37" y="0"/>
                </a:lnTo>
                <a:lnTo>
                  <a:pt x="37" y="837"/>
                </a:lnTo>
                <a:lnTo>
                  <a:pt x="37" y="837"/>
                </a:lnTo>
                <a:close/>
              </a:path>
            </a:pathLst>
          </a:custGeom>
          <a:solidFill>
            <a:srgbClr val="7B6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36">
            <a:extLst>
              <a:ext uri="{FF2B5EF4-FFF2-40B4-BE49-F238E27FC236}">
                <a16:creationId xmlns:a16="http://schemas.microsoft.com/office/drawing/2014/main" id="{0028D18F-A20E-46DD-9D3C-CA0DA4EFD03A}"/>
              </a:ext>
            </a:extLst>
          </p:cNvPr>
          <p:cNvSpPr>
            <a:spLocks/>
          </p:cNvSpPr>
          <p:nvPr/>
        </p:nvSpPr>
        <p:spPr bwMode="auto">
          <a:xfrm>
            <a:off x="4465637" y="1915292"/>
            <a:ext cx="69850" cy="2686050"/>
          </a:xfrm>
          <a:custGeom>
            <a:avLst/>
            <a:gdLst>
              <a:gd name="T0" fmla="*/ 44 w 44"/>
              <a:gd name="T1" fmla="*/ 1692 h 1692"/>
              <a:gd name="T2" fmla="*/ 0 w 44"/>
              <a:gd name="T3" fmla="*/ 1692 h 1692"/>
              <a:gd name="T4" fmla="*/ 0 w 44"/>
              <a:gd name="T5" fmla="*/ 0 h 1692"/>
              <a:gd name="T6" fmla="*/ 44 w 44"/>
              <a:gd name="T7" fmla="*/ 0 h 1692"/>
              <a:gd name="T8" fmla="*/ 44 w 44"/>
              <a:gd name="T9" fmla="*/ 1692 h 1692"/>
              <a:gd name="T10" fmla="*/ 44 w 44"/>
              <a:gd name="T11" fmla="*/ 1692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1692">
                <a:moveTo>
                  <a:pt x="44" y="1692"/>
                </a:moveTo>
                <a:lnTo>
                  <a:pt x="0" y="1692"/>
                </a:lnTo>
                <a:lnTo>
                  <a:pt x="0" y="0"/>
                </a:lnTo>
                <a:lnTo>
                  <a:pt x="44" y="0"/>
                </a:lnTo>
                <a:lnTo>
                  <a:pt x="44" y="1692"/>
                </a:lnTo>
                <a:lnTo>
                  <a:pt x="44" y="1692"/>
                </a:lnTo>
                <a:close/>
              </a:path>
            </a:pathLst>
          </a:custGeom>
          <a:solidFill>
            <a:srgbClr val="EA5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37">
            <a:extLst>
              <a:ext uri="{FF2B5EF4-FFF2-40B4-BE49-F238E27FC236}">
                <a16:creationId xmlns:a16="http://schemas.microsoft.com/office/drawing/2014/main" id="{E62ADAA2-B1E9-449B-A436-27D7299C545C}"/>
              </a:ext>
            </a:extLst>
          </p:cNvPr>
          <p:cNvSpPr>
            <a:spLocks/>
          </p:cNvSpPr>
          <p:nvPr/>
        </p:nvSpPr>
        <p:spPr bwMode="auto">
          <a:xfrm>
            <a:off x="2890837" y="2918592"/>
            <a:ext cx="58738" cy="1682750"/>
          </a:xfrm>
          <a:custGeom>
            <a:avLst/>
            <a:gdLst>
              <a:gd name="T0" fmla="*/ 37 w 37"/>
              <a:gd name="T1" fmla="*/ 1060 h 1060"/>
              <a:gd name="T2" fmla="*/ 0 w 37"/>
              <a:gd name="T3" fmla="*/ 1060 h 1060"/>
              <a:gd name="T4" fmla="*/ 0 w 37"/>
              <a:gd name="T5" fmla="*/ 0 h 1060"/>
              <a:gd name="T6" fmla="*/ 37 w 37"/>
              <a:gd name="T7" fmla="*/ 0 h 1060"/>
              <a:gd name="T8" fmla="*/ 37 w 37"/>
              <a:gd name="T9" fmla="*/ 1060 h 1060"/>
              <a:gd name="T10" fmla="*/ 37 w 37"/>
              <a:gd name="T11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060">
                <a:moveTo>
                  <a:pt x="37" y="1060"/>
                </a:moveTo>
                <a:lnTo>
                  <a:pt x="0" y="1060"/>
                </a:lnTo>
                <a:lnTo>
                  <a:pt x="0" y="0"/>
                </a:lnTo>
                <a:lnTo>
                  <a:pt x="37" y="0"/>
                </a:lnTo>
                <a:lnTo>
                  <a:pt x="37" y="1060"/>
                </a:lnTo>
                <a:lnTo>
                  <a:pt x="37" y="1060"/>
                </a:lnTo>
                <a:close/>
              </a:path>
            </a:pathLst>
          </a:custGeom>
          <a:solidFill>
            <a:srgbClr val="CCB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38">
            <a:extLst>
              <a:ext uri="{FF2B5EF4-FFF2-40B4-BE49-F238E27FC236}">
                <a16:creationId xmlns:a16="http://schemas.microsoft.com/office/drawing/2014/main" id="{AD5E7AEF-0B5C-4DE3-A2AA-3EE30F851735}"/>
              </a:ext>
            </a:extLst>
          </p:cNvPr>
          <p:cNvSpPr>
            <a:spLocks/>
          </p:cNvSpPr>
          <p:nvPr/>
        </p:nvSpPr>
        <p:spPr bwMode="auto">
          <a:xfrm>
            <a:off x="1304925" y="1561279"/>
            <a:ext cx="58738" cy="3040063"/>
          </a:xfrm>
          <a:custGeom>
            <a:avLst/>
            <a:gdLst>
              <a:gd name="T0" fmla="*/ 37 w 37"/>
              <a:gd name="T1" fmla="*/ 1915 h 1915"/>
              <a:gd name="T2" fmla="*/ 0 w 37"/>
              <a:gd name="T3" fmla="*/ 1915 h 1915"/>
              <a:gd name="T4" fmla="*/ 0 w 37"/>
              <a:gd name="T5" fmla="*/ 0 h 1915"/>
              <a:gd name="T6" fmla="*/ 37 w 37"/>
              <a:gd name="T7" fmla="*/ 0 h 1915"/>
              <a:gd name="T8" fmla="*/ 37 w 37"/>
              <a:gd name="T9" fmla="*/ 1915 h 1915"/>
              <a:gd name="T10" fmla="*/ 37 w 37"/>
              <a:gd name="T11" fmla="*/ 191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915">
                <a:moveTo>
                  <a:pt x="37" y="1915"/>
                </a:moveTo>
                <a:lnTo>
                  <a:pt x="0" y="1915"/>
                </a:lnTo>
                <a:lnTo>
                  <a:pt x="0" y="0"/>
                </a:lnTo>
                <a:lnTo>
                  <a:pt x="37" y="0"/>
                </a:lnTo>
                <a:lnTo>
                  <a:pt x="37" y="1915"/>
                </a:lnTo>
                <a:lnTo>
                  <a:pt x="37" y="1915"/>
                </a:lnTo>
                <a:close/>
              </a:path>
            </a:pathLst>
          </a:custGeom>
          <a:solidFill>
            <a:srgbClr val="74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C91AEB1D-9D5B-432E-A773-3572F0B729E7}"/>
              </a:ext>
            </a:extLst>
          </p:cNvPr>
          <p:cNvSpPr txBox="1"/>
          <p:nvPr/>
        </p:nvSpPr>
        <p:spPr>
          <a:xfrm>
            <a:off x="10478776" y="4908456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2016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3E3E432-7541-4BC4-A11C-856A53AEA7B0}"/>
              </a:ext>
            </a:extLst>
          </p:cNvPr>
          <p:cNvSpPr txBox="1"/>
          <p:nvPr/>
        </p:nvSpPr>
        <p:spPr>
          <a:xfrm>
            <a:off x="960920" y="4908456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2010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16100D58-340D-45C5-8FCE-835296966CD7}"/>
              </a:ext>
            </a:extLst>
          </p:cNvPr>
          <p:cNvSpPr txBox="1"/>
          <p:nvPr/>
        </p:nvSpPr>
        <p:spPr>
          <a:xfrm>
            <a:off x="2547229" y="490845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7E45BBC1-58AA-44E9-8769-613FBA26B9B5}"/>
              </a:ext>
            </a:extLst>
          </p:cNvPr>
          <p:cNvSpPr txBox="1"/>
          <p:nvPr/>
        </p:nvSpPr>
        <p:spPr>
          <a:xfrm>
            <a:off x="4133538" y="4908456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9F3547D3-C190-4ADA-9165-2BB1A98E8399}"/>
              </a:ext>
            </a:extLst>
          </p:cNvPr>
          <p:cNvSpPr txBox="1"/>
          <p:nvPr/>
        </p:nvSpPr>
        <p:spPr>
          <a:xfrm>
            <a:off x="5719847" y="4908456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DF0990E4-0FCA-41C9-876B-21A13FB842F8}"/>
              </a:ext>
            </a:extLst>
          </p:cNvPr>
          <p:cNvSpPr txBox="1"/>
          <p:nvPr/>
        </p:nvSpPr>
        <p:spPr>
          <a:xfrm>
            <a:off x="7306156" y="4908456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B88FC4AA-3C39-491B-BE4C-8601AAAEF99B}"/>
              </a:ext>
            </a:extLst>
          </p:cNvPr>
          <p:cNvSpPr txBox="1"/>
          <p:nvPr/>
        </p:nvSpPr>
        <p:spPr>
          <a:xfrm>
            <a:off x="8892465" y="4908456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2015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8C8C704-6818-4C6E-B7D6-64CC904713D4}"/>
              </a:ext>
            </a:extLst>
          </p:cNvPr>
          <p:cNvSpPr txBox="1"/>
          <p:nvPr/>
        </p:nvSpPr>
        <p:spPr>
          <a:xfrm>
            <a:off x="1236662" y="1561641"/>
            <a:ext cx="23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Heading text of sample.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DE013E2-9F73-4AB1-963A-B46A28331150}"/>
              </a:ext>
            </a:extLst>
          </p:cNvPr>
          <p:cNvSpPr txBox="1"/>
          <p:nvPr/>
        </p:nvSpPr>
        <p:spPr>
          <a:xfrm>
            <a:off x="4429126" y="1561641"/>
            <a:ext cx="23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Heading text of sample.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F790D4C-F33A-4393-8BDC-A30DAEA58DE1}"/>
              </a:ext>
            </a:extLst>
          </p:cNvPr>
          <p:cNvSpPr txBox="1"/>
          <p:nvPr/>
        </p:nvSpPr>
        <p:spPr>
          <a:xfrm>
            <a:off x="7598230" y="1561641"/>
            <a:ext cx="23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Heading text of sample.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66C92B7-1B82-49F1-A681-C318F7607B69}"/>
              </a:ext>
            </a:extLst>
          </p:cNvPr>
          <p:cNvSpPr txBox="1"/>
          <p:nvPr/>
        </p:nvSpPr>
        <p:spPr>
          <a:xfrm>
            <a:off x="1725951" y="3019751"/>
            <a:ext cx="23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Heading text of sample.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0628187-0CD0-4476-A42D-DAAA0839826F}"/>
              </a:ext>
            </a:extLst>
          </p:cNvPr>
          <p:cNvSpPr txBox="1"/>
          <p:nvPr/>
        </p:nvSpPr>
        <p:spPr>
          <a:xfrm>
            <a:off x="4918415" y="3019751"/>
            <a:ext cx="23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Heading text of sample.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63F584F-D6B0-44A1-822C-D14CC42919DE}"/>
              </a:ext>
            </a:extLst>
          </p:cNvPr>
          <p:cNvSpPr txBox="1"/>
          <p:nvPr/>
        </p:nvSpPr>
        <p:spPr>
          <a:xfrm>
            <a:off x="8087519" y="3019751"/>
            <a:ext cx="23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Heading text of sample.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2397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4AE33109-E345-4AF3-9A9F-8BB27DC1DAA3}"/>
              </a:ext>
            </a:extLst>
          </p:cNvPr>
          <p:cNvSpPr/>
          <p:nvPr/>
        </p:nvSpPr>
        <p:spPr>
          <a:xfrm>
            <a:off x="515566" y="569379"/>
            <a:ext cx="2716042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下坡路模板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E6DB60B-54F9-4F43-813A-466B2ED1F06C}"/>
              </a:ext>
            </a:extLst>
          </p:cNvPr>
          <p:cNvSpPr/>
          <p:nvPr/>
        </p:nvSpPr>
        <p:spPr>
          <a:xfrm>
            <a:off x="4267200" y="0"/>
            <a:ext cx="6096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82409A5-258A-4B96-9A33-9465DCDBEA6D}"/>
              </a:ext>
            </a:extLst>
          </p:cNvPr>
          <p:cNvCxnSpPr/>
          <p:nvPr/>
        </p:nvCxnSpPr>
        <p:spPr>
          <a:xfrm>
            <a:off x="7346365" y="263924"/>
            <a:ext cx="0" cy="6345423"/>
          </a:xfrm>
          <a:prstGeom prst="line">
            <a:avLst/>
          </a:prstGeom>
          <a:ln w="9525">
            <a:solidFill>
              <a:srgbClr val="646464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B0357E29-9A50-4AD8-93E4-C76ACC1E8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5" y="5652612"/>
            <a:ext cx="2680840" cy="781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B9F05E-7B15-41EE-AF3A-C841A4A7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5" y="3757377"/>
            <a:ext cx="2680840" cy="7812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C4C05A2-2CE3-457E-8DD1-65D9C52CE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5" y="1848456"/>
            <a:ext cx="2680840" cy="781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782CC23-C3B4-48A0-9831-CA7E7C203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83" y="4709776"/>
            <a:ext cx="2891201" cy="78267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8908DA5-5C49-467A-873B-E059838F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83" y="2788805"/>
            <a:ext cx="2891201" cy="78267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4EE1548E-3BFB-4167-B8BF-B75B209052ED}"/>
              </a:ext>
            </a:extLst>
          </p:cNvPr>
          <p:cNvGrpSpPr/>
          <p:nvPr/>
        </p:nvGrpSpPr>
        <p:grpSpPr>
          <a:xfrm>
            <a:off x="4469483" y="1839291"/>
            <a:ext cx="5775087" cy="4348108"/>
            <a:chOff x="5631533" y="1357229"/>
            <a:chExt cx="5596365" cy="421354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6006387-F64B-4132-8CB9-72429155A00F}"/>
                </a:ext>
              </a:extLst>
            </p:cNvPr>
            <p:cNvGrpSpPr/>
            <p:nvPr/>
          </p:nvGrpSpPr>
          <p:grpSpPr>
            <a:xfrm>
              <a:off x="8060880" y="1357229"/>
              <a:ext cx="3167018" cy="540840"/>
              <a:chOff x="8060880" y="760883"/>
              <a:chExt cx="3167018" cy="540840"/>
            </a:xfrm>
          </p:grpSpPr>
          <p:sp>
            <p:nvSpPr>
              <p:cNvPr id="60" name="Freeform 56">
                <a:extLst>
                  <a:ext uri="{FF2B5EF4-FFF2-40B4-BE49-F238E27FC236}">
                    <a16:creationId xmlns:a16="http://schemas.microsoft.com/office/drawing/2014/main" id="{C3ECFE6E-C116-4CD4-B01D-AF8540B97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5644" y="760883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7">
                <a:extLst>
                  <a:ext uri="{FF2B5EF4-FFF2-40B4-BE49-F238E27FC236}">
                    <a16:creationId xmlns:a16="http://schemas.microsoft.com/office/drawing/2014/main" id="{81EDA1E1-F428-47C1-B1C0-46F5861AB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0880" y="760883"/>
                <a:ext cx="744763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58">
                <a:extLst>
                  <a:ext uri="{FF2B5EF4-FFF2-40B4-BE49-F238E27FC236}">
                    <a16:creationId xmlns:a16="http://schemas.microsoft.com/office/drawing/2014/main" id="{650E1ED8-317E-4D6B-98F5-6862F04E9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5588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EC5984E-BE11-4021-803F-9B75A9EE737B}"/>
                </a:ext>
              </a:extLst>
            </p:cNvPr>
            <p:cNvGrpSpPr/>
            <p:nvPr/>
          </p:nvGrpSpPr>
          <p:grpSpPr>
            <a:xfrm>
              <a:off x="8055560" y="3194469"/>
              <a:ext cx="3165245" cy="540841"/>
              <a:chOff x="8055560" y="3027091"/>
              <a:chExt cx="3165245" cy="540841"/>
            </a:xfrm>
          </p:grpSpPr>
          <p:sp>
            <p:nvSpPr>
              <p:cNvPr id="57" name="Freeform 59">
                <a:extLst>
                  <a:ext uri="{FF2B5EF4-FFF2-40B4-BE49-F238E27FC236}">
                    <a16:creationId xmlns:a16="http://schemas.microsoft.com/office/drawing/2014/main" id="{9492FFD7-BFC3-448E-AD7F-CEC65AF5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8551" y="3027091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1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1" y="0"/>
                      <a:pt x="2353" y="0"/>
                    </a:cubicBez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60">
                <a:extLst>
                  <a:ext uri="{FF2B5EF4-FFF2-40B4-BE49-F238E27FC236}">
                    <a16:creationId xmlns:a16="http://schemas.microsoft.com/office/drawing/2014/main" id="{F64BB050-8681-42ED-BB35-7E2195D3D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5560" y="3027091"/>
                <a:ext cx="742991" cy="430899"/>
              </a:xfrm>
              <a:custGeom>
                <a:avLst/>
                <a:gdLst>
                  <a:gd name="T0" fmla="*/ 32 w 733"/>
                  <a:gd name="T1" fmla="*/ 0 h 425"/>
                  <a:gd name="T2" fmla="*/ 0 w 733"/>
                  <a:gd name="T3" fmla="*/ 32 h 425"/>
                  <a:gd name="T4" fmla="*/ 0 w 733"/>
                  <a:gd name="T5" fmla="*/ 393 h 425"/>
                  <a:gd name="T6" fmla="*/ 32 w 733"/>
                  <a:gd name="T7" fmla="*/ 425 h 425"/>
                  <a:gd name="T8" fmla="*/ 733 w 733"/>
                  <a:gd name="T9" fmla="*/ 425 h 425"/>
                  <a:gd name="T10" fmla="*/ 733 w 733"/>
                  <a:gd name="T11" fmla="*/ 0 h 425"/>
                  <a:gd name="T12" fmla="*/ 32 w 733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3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3" y="425"/>
                      <a:pt x="733" y="425"/>
                      <a:pt x="733" y="425"/>
                    </a:cubicBezTo>
                    <a:cubicBezTo>
                      <a:pt x="733" y="0"/>
                      <a:pt x="733" y="0"/>
                      <a:pt x="733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61">
                <a:extLst>
                  <a:ext uri="{FF2B5EF4-FFF2-40B4-BE49-F238E27FC236}">
                    <a16:creationId xmlns:a16="http://schemas.microsoft.com/office/drawing/2014/main" id="{0E43B535-9148-4694-8AA3-BC5AE966E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8495" y="3310811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D8154A0-8D42-4F5A-9C0C-5F2A3C9AA760}"/>
                </a:ext>
              </a:extLst>
            </p:cNvPr>
            <p:cNvGrpSpPr/>
            <p:nvPr/>
          </p:nvGrpSpPr>
          <p:grpSpPr>
            <a:xfrm>
              <a:off x="8055560" y="5029936"/>
              <a:ext cx="3165245" cy="540840"/>
              <a:chOff x="8055560" y="5639709"/>
              <a:chExt cx="3165245" cy="540840"/>
            </a:xfrm>
          </p:grpSpPr>
          <p:sp>
            <p:nvSpPr>
              <p:cNvPr id="54" name="Freeform 62">
                <a:extLst>
                  <a:ext uri="{FF2B5EF4-FFF2-40B4-BE49-F238E27FC236}">
                    <a16:creationId xmlns:a16="http://schemas.microsoft.com/office/drawing/2014/main" id="{7511EED7-E878-4036-85C6-EA65DC619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8551" y="5639709"/>
                <a:ext cx="2422254" cy="430899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1" y="425"/>
                      <a:pt x="2385" y="410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4"/>
                      <a:pt x="2371" y="0"/>
                      <a:pt x="2353" y="0"/>
                    </a:cubicBezTo>
                    <a:close/>
                  </a:path>
                </a:pathLst>
              </a:custGeom>
              <a:solidFill>
                <a:srgbClr val="99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3">
                <a:extLst>
                  <a:ext uri="{FF2B5EF4-FFF2-40B4-BE49-F238E27FC236}">
                    <a16:creationId xmlns:a16="http://schemas.microsoft.com/office/drawing/2014/main" id="{C6D28F3B-E67F-420A-BD6D-4F70F65CF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5560" y="5639709"/>
                <a:ext cx="742991" cy="430899"/>
              </a:xfrm>
              <a:custGeom>
                <a:avLst/>
                <a:gdLst>
                  <a:gd name="T0" fmla="*/ 32 w 733"/>
                  <a:gd name="T1" fmla="*/ 0 h 425"/>
                  <a:gd name="T2" fmla="*/ 0 w 733"/>
                  <a:gd name="T3" fmla="*/ 32 h 425"/>
                  <a:gd name="T4" fmla="*/ 0 w 733"/>
                  <a:gd name="T5" fmla="*/ 393 h 425"/>
                  <a:gd name="T6" fmla="*/ 32 w 733"/>
                  <a:gd name="T7" fmla="*/ 425 h 425"/>
                  <a:gd name="T8" fmla="*/ 733 w 733"/>
                  <a:gd name="T9" fmla="*/ 425 h 425"/>
                  <a:gd name="T10" fmla="*/ 733 w 733"/>
                  <a:gd name="T11" fmla="*/ 0 h 425"/>
                  <a:gd name="T12" fmla="*/ 32 w 733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3" h="425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0"/>
                      <a:pt x="14" y="425"/>
                      <a:pt x="32" y="425"/>
                    </a:cubicBezTo>
                    <a:cubicBezTo>
                      <a:pt x="733" y="425"/>
                      <a:pt x="733" y="425"/>
                      <a:pt x="733" y="425"/>
                    </a:cubicBezTo>
                    <a:cubicBezTo>
                      <a:pt x="733" y="0"/>
                      <a:pt x="733" y="0"/>
                      <a:pt x="733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64">
                <a:extLst>
                  <a:ext uri="{FF2B5EF4-FFF2-40B4-BE49-F238E27FC236}">
                    <a16:creationId xmlns:a16="http://schemas.microsoft.com/office/drawing/2014/main" id="{1E403EC3-D09B-49DB-B122-96B91DFBB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8495" y="5925202"/>
                <a:ext cx="255347" cy="255347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lnTo>
                      <a:pt x="0" y="72"/>
                    </a:lnTo>
                    <a:lnTo>
                      <a:pt x="72" y="0"/>
                    </a:lnTo>
                    <a:lnTo>
                      <a:pt x="144" y="72"/>
                    </a:lnTo>
                    <a:lnTo>
                      <a:pt x="72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4A400E5-B3BB-4BDB-B220-C99A0F96BA08}"/>
                </a:ext>
              </a:extLst>
            </p:cNvPr>
            <p:cNvGrpSpPr/>
            <p:nvPr/>
          </p:nvGrpSpPr>
          <p:grpSpPr>
            <a:xfrm>
              <a:off x="5631533" y="2275849"/>
              <a:ext cx="3165244" cy="540840"/>
              <a:chOff x="5631533" y="1961370"/>
              <a:chExt cx="3165244" cy="540840"/>
            </a:xfrm>
          </p:grpSpPr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B33622CB-5B99-4568-BFC0-F996EE6EE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533" y="1961370"/>
                <a:ext cx="2420481" cy="430899"/>
              </a:xfrm>
              <a:custGeom>
                <a:avLst/>
                <a:gdLst>
                  <a:gd name="T0" fmla="*/ 32 w 2385"/>
                  <a:gd name="T1" fmla="*/ 0 h 425"/>
                  <a:gd name="T2" fmla="*/ 2385 w 2385"/>
                  <a:gd name="T3" fmla="*/ 0 h 425"/>
                  <a:gd name="T4" fmla="*/ 2385 w 2385"/>
                  <a:gd name="T5" fmla="*/ 425 h 425"/>
                  <a:gd name="T6" fmla="*/ 32 w 2385"/>
                  <a:gd name="T7" fmla="*/ 425 h 425"/>
                  <a:gd name="T8" fmla="*/ 0 w 2385"/>
                  <a:gd name="T9" fmla="*/ 393 h 425"/>
                  <a:gd name="T10" fmla="*/ 0 w 2385"/>
                  <a:gd name="T11" fmla="*/ 32 h 425"/>
                  <a:gd name="T12" fmla="*/ 32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32" y="0"/>
                    </a:moveTo>
                    <a:cubicBezTo>
                      <a:pt x="2385" y="0"/>
                      <a:pt x="2385" y="0"/>
                      <a:pt x="2385" y="0"/>
                    </a:cubicBezTo>
                    <a:cubicBezTo>
                      <a:pt x="2385" y="425"/>
                      <a:pt x="2385" y="425"/>
                      <a:pt x="2385" y="425"/>
                    </a:cubicBezTo>
                    <a:cubicBezTo>
                      <a:pt x="32" y="425"/>
                      <a:pt x="32" y="425"/>
                      <a:pt x="32" y="425"/>
                    </a:cubicBezTo>
                    <a:cubicBezTo>
                      <a:pt x="15" y="425"/>
                      <a:pt x="0" y="410"/>
                      <a:pt x="0" y="3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lose/>
                  </a:path>
                </a:pathLst>
              </a:custGeom>
              <a:solidFill>
                <a:srgbClr val="00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66">
                <a:extLst>
                  <a:ext uri="{FF2B5EF4-FFF2-40B4-BE49-F238E27FC236}">
                    <a16:creationId xmlns:a16="http://schemas.microsoft.com/office/drawing/2014/main" id="{D5550A05-E4A6-4846-8A80-A8B71CC4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2014" y="1961370"/>
                <a:ext cx="744763" cy="430899"/>
              </a:xfrm>
              <a:custGeom>
                <a:avLst/>
                <a:gdLst>
                  <a:gd name="T0" fmla="*/ 702 w 734"/>
                  <a:gd name="T1" fmla="*/ 0 h 425"/>
                  <a:gd name="T2" fmla="*/ 734 w 734"/>
                  <a:gd name="T3" fmla="*/ 32 h 425"/>
                  <a:gd name="T4" fmla="*/ 734 w 734"/>
                  <a:gd name="T5" fmla="*/ 393 h 425"/>
                  <a:gd name="T6" fmla="*/ 702 w 734"/>
                  <a:gd name="T7" fmla="*/ 425 h 425"/>
                  <a:gd name="T8" fmla="*/ 0 w 734"/>
                  <a:gd name="T9" fmla="*/ 425 h 425"/>
                  <a:gd name="T10" fmla="*/ 0 w 734"/>
                  <a:gd name="T11" fmla="*/ 0 h 425"/>
                  <a:gd name="T12" fmla="*/ 70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702" y="0"/>
                    </a:moveTo>
                    <a:cubicBezTo>
                      <a:pt x="720" y="0"/>
                      <a:pt x="734" y="15"/>
                      <a:pt x="734" y="32"/>
                    </a:cubicBezTo>
                    <a:cubicBezTo>
                      <a:pt x="734" y="393"/>
                      <a:pt x="734" y="393"/>
                      <a:pt x="734" y="393"/>
                    </a:cubicBezTo>
                    <a:cubicBezTo>
                      <a:pt x="734" y="410"/>
                      <a:pt x="720" y="425"/>
                      <a:pt x="702" y="425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F7369F2F-D3AA-4B87-9289-AC960920D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721" y="2246863"/>
                <a:ext cx="255347" cy="255347"/>
              </a:xfrm>
              <a:custGeom>
                <a:avLst/>
                <a:gdLst>
                  <a:gd name="T0" fmla="*/ 72 w 144"/>
                  <a:gd name="T1" fmla="*/ 144 h 144"/>
                  <a:gd name="T2" fmla="*/ 144 w 144"/>
                  <a:gd name="T3" fmla="*/ 72 h 144"/>
                  <a:gd name="T4" fmla="*/ 72 w 144"/>
                  <a:gd name="T5" fmla="*/ 0 h 144"/>
                  <a:gd name="T6" fmla="*/ 0 w 144"/>
                  <a:gd name="T7" fmla="*/ 72 h 144"/>
                  <a:gd name="T8" fmla="*/ 72 w 14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lnTo>
                      <a:pt x="144" y="72"/>
                    </a:lnTo>
                    <a:lnTo>
                      <a:pt x="72" y="0"/>
                    </a:lnTo>
                    <a:lnTo>
                      <a:pt x="0" y="72"/>
                    </a:lnTo>
                    <a:lnTo>
                      <a:pt x="72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174F71B-09E3-4E04-A3B4-629F957797C6}"/>
                </a:ext>
              </a:extLst>
            </p:cNvPr>
            <p:cNvGrpSpPr/>
            <p:nvPr/>
          </p:nvGrpSpPr>
          <p:grpSpPr>
            <a:xfrm>
              <a:off x="5631533" y="4113090"/>
              <a:ext cx="3165244" cy="539066"/>
              <a:chOff x="5631533" y="4300282"/>
              <a:chExt cx="3165244" cy="539066"/>
            </a:xfrm>
          </p:grpSpPr>
          <p:sp>
            <p:nvSpPr>
              <p:cNvPr id="32" name="Freeform 68">
                <a:extLst>
                  <a:ext uri="{FF2B5EF4-FFF2-40B4-BE49-F238E27FC236}">
                    <a16:creationId xmlns:a16="http://schemas.microsoft.com/office/drawing/2014/main" id="{2699D9F2-9E9E-4E85-B70E-FA8BC034D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533" y="4300282"/>
                <a:ext cx="2420481" cy="430899"/>
              </a:xfrm>
              <a:custGeom>
                <a:avLst/>
                <a:gdLst>
                  <a:gd name="T0" fmla="*/ 32 w 2385"/>
                  <a:gd name="T1" fmla="*/ 0 h 424"/>
                  <a:gd name="T2" fmla="*/ 2385 w 2385"/>
                  <a:gd name="T3" fmla="*/ 0 h 424"/>
                  <a:gd name="T4" fmla="*/ 2385 w 2385"/>
                  <a:gd name="T5" fmla="*/ 424 h 424"/>
                  <a:gd name="T6" fmla="*/ 32 w 2385"/>
                  <a:gd name="T7" fmla="*/ 424 h 424"/>
                  <a:gd name="T8" fmla="*/ 0 w 2385"/>
                  <a:gd name="T9" fmla="*/ 392 h 424"/>
                  <a:gd name="T10" fmla="*/ 0 w 2385"/>
                  <a:gd name="T11" fmla="*/ 32 h 424"/>
                  <a:gd name="T12" fmla="*/ 32 w 2385"/>
                  <a:gd name="T13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4">
                    <a:moveTo>
                      <a:pt x="32" y="0"/>
                    </a:moveTo>
                    <a:cubicBezTo>
                      <a:pt x="2385" y="0"/>
                      <a:pt x="2385" y="0"/>
                      <a:pt x="2385" y="0"/>
                    </a:cubicBezTo>
                    <a:cubicBezTo>
                      <a:pt x="2385" y="424"/>
                      <a:pt x="2385" y="424"/>
                      <a:pt x="2385" y="424"/>
                    </a:cubicBezTo>
                    <a:cubicBezTo>
                      <a:pt x="32" y="424"/>
                      <a:pt x="32" y="424"/>
                      <a:pt x="32" y="424"/>
                    </a:cubicBezTo>
                    <a:cubicBezTo>
                      <a:pt x="15" y="424"/>
                      <a:pt x="0" y="410"/>
                      <a:pt x="0" y="39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lose/>
                  </a:path>
                </a:pathLst>
              </a:custGeom>
              <a:solidFill>
                <a:srgbClr val="FF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DEFC453B-8933-4AA2-9481-BA075BC4E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2014" y="4300282"/>
                <a:ext cx="744763" cy="430899"/>
              </a:xfrm>
              <a:custGeom>
                <a:avLst/>
                <a:gdLst>
                  <a:gd name="T0" fmla="*/ 702 w 734"/>
                  <a:gd name="T1" fmla="*/ 0 h 424"/>
                  <a:gd name="T2" fmla="*/ 734 w 734"/>
                  <a:gd name="T3" fmla="*/ 32 h 424"/>
                  <a:gd name="T4" fmla="*/ 734 w 734"/>
                  <a:gd name="T5" fmla="*/ 392 h 424"/>
                  <a:gd name="T6" fmla="*/ 702 w 734"/>
                  <a:gd name="T7" fmla="*/ 424 h 424"/>
                  <a:gd name="T8" fmla="*/ 0 w 734"/>
                  <a:gd name="T9" fmla="*/ 424 h 424"/>
                  <a:gd name="T10" fmla="*/ 0 w 734"/>
                  <a:gd name="T11" fmla="*/ 0 h 424"/>
                  <a:gd name="T12" fmla="*/ 702 w 734"/>
                  <a:gd name="T13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4">
                    <a:moveTo>
                      <a:pt x="702" y="0"/>
                    </a:moveTo>
                    <a:cubicBezTo>
                      <a:pt x="720" y="0"/>
                      <a:pt x="734" y="14"/>
                      <a:pt x="734" y="32"/>
                    </a:cubicBezTo>
                    <a:cubicBezTo>
                      <a:pt x="734" y="392"/>
                      <a:pt x="734" y="392"/>
                      <a:pt x="734" y="392"/>
                    </a:cubicBezTo>
                    <a:cubicBezTo>
                      <a:pt x="734" y="410"/>
                      <a:pt x="720" y="424"/>
                      <a:pt x="702" y="424"/>
                    </a:cubicBezTo>
                    <a:cubicBezTo>
                      <a:pt x="0" y="424"/>
                      <a:pt x="0" y="424"/>
                      <a:pt x="0" y="42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70">
                <a:extLst>
                  <a:ext uri="{FF2B5EF4-FFF2-40B4-BE49-F238E27FC236}">
                    <a16:creationId xmlns:a16="http://schemas.microsoft.com/office/drawing/2014/main" id="{6957B159-7689-4A4D-905E-3A4C980A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721" y="4584001"/>
                <a:ext cx="255347" cy="255347"/>
              </a:xfrm>
              <a:custGeom>
                <a:avLst/>
                <a:gdLst>
                  <a:gd name="T0" fmla="*/ 72 w 144"/>
                  <a:gd name="T1" fmla="*/ 144 h 144"/>
                  <a:gd name="T2" fmla="*/ 144 w 144"/>
                  <a:gd name="T3" fmla="*/ 72 h 144"/>
                  <a:gd name="T4" fmla="*/ 72 w 144"/>
                  <a:gd name="T5" fmla="*/ 0 h 144"/>
                  <a:gd name="T6" fmla="*/ 0 w 144"/>
                  <a:gd name="T7" fmla="*/ 72 h 144"/>
                  <a:gd name="T8" fmla="*/ 72 w 14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lnTo>
                      <a:pt x="144" y="72"/>
                    </a:lnTo>
                    <a:lnTo>
                      <a:pt x="72" y="0"/>
                    </a:lnTo>
                    <a:lnTo>
                      <a:pt x="0" y="72"/>
                    </a:lnTo>
                    <a:lnTo>
                      <a:pt x="72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4DAE26D9-549D-4663-A0D0-13B03ACB6FC8}"/>
              </a:ext>
            </a:extLst>
          </p:cNvPr>
          <p:cNvSpPr txBox="1"/>
          <p:nvPr/>
        </p:nvSpPr>
        <p:spPr>
          <a:xfrm>
            <a:off x="9163775" y="4893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时间线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50B814A-1AA1-4F1A-A05B-1B5AB298CDED}"/>
              </a:ext>
            </a:extLst>
          </p:cNvPr>
          <p:cNvSpPr/>
          <p:nvPr/>
        </p:nvSpPr>
        <p:spPr>
          <a:xfrm>
            <a:off x="8876971" y="538264"/>
            <a:ext cx="246287" cy="246287"/>
          </a:xfrm>
          <a:prstGeom prst="rect">
            <a:avLst/>
          </a:prstGeom>
          <a:solidFill>
            <a:srgbClr val="00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EE0B870-A709-45DE-BD58-7C13B9DD00E2}"/>
              </a:ext>
            </a:extLst>
          </p:cNvPr>
          <p:cNvSpPr txBox="1"/>
          <p:nvPr/>
        </p:nvSpPr>
        <p:spPr>
          <a:xfrm>
            <a:off x="7908684" y="1869724"/>
            <a:ext cx="18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DA7550F-FF89-4A82-96EE-8A398FC9270A}"/>
              </a:ext>
            </a:extLst>
          </p:cNvPr>
          <p:cNvSpPr txBox="1"/>
          <p:nvPr/>
        </p:nvSpPr>
        <p:spPr>
          <a:xfrm>
            <a:off x="7908684" y="3759056"/>
            <a:ext cx="18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76784A9-9413-459A-93E5-5A626F24F4C8}"/>
              </a:ext>
            </a:extLst>
          </p:cNvPr>
          <p:cNvSpPr txBox="1"/>
          <p:nvPr/>
        </p:nvSpPr>
        <p:spPr>
          <a:xfrm>
            <a:off x="7908684" y="5651931"/>
            <a:ext cx="18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119ECF9-35CA-44CB-84E2-39F6EB9782F7}"/>
              </a:ext>
            </a:extLst>
          </p:cNvPr>
          <p:cNvSpPr txBox="1"/>
          <p:nvPr/>
        </p:nvSpPr>
        <p:spPr>
          <a:xfrm>
            <a:off x="4859944" y="2800490"/>
            <a:ext cx="18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E93607C-18ED-44C1-8DC7-6334CB5765AA}"/>
              </a:ext>
            </a:extLst>
          </p:cNvPr>
          <p:cNvSpPr txBox="1"/>
          <p:nvPr/>
        </p:nvSpPr>
        <p:spPr>
          <a:xfrm>
            <a:off x="4859944" y="4697702"/>
            <a:ext cx="18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530D4D7-9FCE-4F6F-9309-4AC99EC99EAE}"/>
              </a:ext>
            </a:extLst>
          </p:cNvPr>
          <p:cNvSpPr txBox="1"/>
          <p:nvPr/>
        </p:nvSpPr>
        <p:spPr>
          <a:xfrm>
            <a:off x="7008061" y="18690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6E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2012</a:t>
            </a:r>
            <a:endParaRPr lang="zh-CN" altLang="en-US" dirty="0">
              <a:solidFill>
                <a:srgbClr val="FF6E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53C1EFB8-3ABB-478C-B6E2-0CC77356BBF9}"/>
              </a:ext>
            </a:extLst>
          </p:cNvPr>
          <p:cNvSpPr txBox="1"/>
          <p:nvPr/>
        </p:nvSpPr>
        <p:spPr>
          <a:xfrm>
            <a:off x="7008061" y="28157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8C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2013</a:t>
            </a:r>
            <a:endParaRPr lang="zh-CN" altLang="en-US" dirty="0">
              <a:solidFill>
                <a:srgbClr val="008C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172DAA4-D226-448D-916E-F3C9B46D382C}"/>
              </a:ext>
            </a:extLst>
          </p:cNvPr>
          <p:cNvSpPr txBox="1"/>
          <p:nvPr/>
        </p:nvSpPr>
        <p:spPr>
          <a:xfrm>
            <a:off x="7008061" y="37786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D1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2014</a:t>
            </a:r>
            <a:endParaRPr lang="zh-CN" altLang="en-US" dirty="0">
              <a:solidFill>
                <a:srgbClr val="FFD1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142DA54-66A1-4BE1-A3C8-5A5386200792}"/>
              </a:ext>
            </a:extLst>
          </p:cNvPr>
          <p:cNvSpPr txBox="1"/>
          <p:nvPr/>
        </p:nvSpPr>
        <p:spPr>
          <a:xfrm>
            <a:off x="7008061" y="47097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2A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2015</a:t>
            </a:r>
            <a:endParaRPr lang="zh-CN" altLang="en-US" dirty="0">
              <a:solidFill>
                <a:srgbClr val="FF2A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3AB0D24-BF31-441C-8230-57CE20B0EE35}"/>
              </a:ext>
            </a:extLst>
          </p:cNvPr>
          <p:cNvSpPr txBox="1"/>
          <p:nvPr/>
        </p:nvSpPr>
        <p:spPr>
          <a:xfrm>
            <a:off x="7008061" y="567266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9AD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2016</a:t>
            </a:r>
            <a:endParaRPr lang="zh-CN" altLang="en-US" dirty="0">
              <a:solidFill>
                <a:srgbClr val="99AD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359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A7E1E155-52C6-46BE-BC18-ACC131833C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4930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262" imgH="262" progId="TCLayout.ActiveDocument.1">
                  <p:embed/>
                </p:oleObj>
              </mc:Choice>
              <mc:Fallback>
                <p:oleObj name="think-cell Slide" r:id="rId4" imgW="262" imgH="2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F541D8F0-234F-4B13-A741-E8A38E0CA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03" y="460251"/>
            <a:ext cx="9414594" cy="52957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896FA39-0B4C-4E84-8114-0726C3BBC374}"/>
              </a:ext>
            </a:extLst>
          </p:cNvPr>
          <p:cNvSpPr/>
          <p:nvPr/>
        </p:nvSpPr>
        <p:spPr>
          <a:xfrm>
            <a:off x="9072979" y="569379"/>
            <a:ext cx="1606858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4AE33109-E345-4AF3-9A9F-8BB27DC1DAA3}"/>
              </a:ext>
            </a:extLst>
          </p:cNvPr>
          <p:cNvSpPr/>
          <p:nvPr/>
        </p:nvSpPr>
        <p:spPr>
          <a:xfrm>
            <a:off x="515566" y="569379"/>
            <a:ext cx="2716042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下坡路设计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921E5F0-C031-47F8-952C-12CE657BC33C}"/>
              </a:ext>
            </a:extLst>
          </p:cNvPr>
          <p:cNvSpPr txBox="1"/>
          <p:nvPr/>
        </p:nvSpPr>
        <p:spPr>
          <a:xfrm>
            <a:off x="3849231" y="5936084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“老太太过年，一年不如一年”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9575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233</Words>
  <Application>Microsoft Office PowerPoint</Application>
  <PresentationFormat>宽屏</PresentationFormat>
  <Paragraphs>119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 Unicode MS</vt:lpstr>
      <vt:lpstr>等线</vt:lpstr>
      <vt:lpstr>等线 Light</vt:lpstr>
      <vt:lpstr>华文中宋</vt:lpstr>
      <vt:lpstr>思源黑体 CN Bold</vt:lpstr>
      <vt:lpstr>思源黑体 CN Medium</vt:lpstr>
      <vt:lpstr>思源黑体 CN Normal</vt:lpstr>
      <vt:lpstr>宋体</vt:lpstr>
      <vt:lpstr>Arial</vt:lpstr>
      <vt:lpstr>Calibri</vt:lpstr>
      <vt:lpstr>Calibri Light</vt:lpstr>
      <vt:lpstr>Impact</vt:lpstr>
      <vt:lpstr>Office 主题​​</vt:lpstr>
      <vt:lpstr>2_Office 主题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Li Notag</cp:lastModifiedBy>
  <cp:revision>117</cp:revision>
  <dcterms:created xsi:type="dcterms:W3CDTF">2018-08-23T10:08:30Z</dcterms:created>
  <dcterms:modified xsi:type="dcterms:W3CDTF">2018-11-06T11:45:13Z</dcterms:modified>
</cp:coreProperties>
</file>