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55" r:id="rId3"/>
    <p:sldId id="351" r:id="rId4"/>
    <p:sldId id="345" r:id="rId5"/>
    <p:sldId id="346" r:id="rId6"/>
    <p:sldId id="347" r:id="rId7"/>
    <p:sldId id="344" r:id="rId8"/>
    <p:sldId id="350" r:id="rId9"/>
    <p:sldId id="352" r:id="rId10"/>
    <p:sldId id="353" r:id="rId11"/>
    <p:sldId id="354" r:id="rId12"/>
    <p:sldId id="25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077"/>
    <a:srgbClr val="D9E3BC"/>
    <a:srgbClr val="E9EED6"/>
    <a:srgbClr val="E7DCAE"/>
    <a:srgbClr val="FFFFCC"/>
    <a:srgbClr val="00FFFF"/>
    <a:srgbClr val="FF7C80"/>
    <a:srgbClr val="A50021"/>
    <a:srgbClr val="FF3300"/>
    <a:srgbClr val="E6D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B-45FA-8A7F-D3D975784C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B-45FA-8A7F-D3D975784C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B-45FA-8A7F-D3D975784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102287"/>
        <c:axId val="1652297248"/>
      </c:barChart>
      <c:catAx>
        <c:axId val="266102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2297248"/>
        <c:crosses val="autoZero"/>
        <c:auto val="1"/>
        <c:lblAlgn val="ctr"/>
        <c:lblOffset val="100"/>
        <c:noMultiLvlLbl val="0"/>
      </c:catAx>
      <c:valAx>
        <c:axId val="16522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10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增长率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D-457E-8597-0B0139C51D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D-457E-8597-0B0139C51D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EBD-457E-8597-0B0139C51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2203071"/>
        <c:axId val="1362081935"/>
      </c:barChart>
      <c:catAx>
        <c:axId val="136220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2081935"/>
        <c:crosses val="autoZero"/>
        <c:auto val="1"/>
        <c:lblAlgn val="ctr"/>
        <c:lblOffset val="100"/>
        <c:noMultiLvlLbl val="0"/>
      </c:catAx>
      <c:valAx>
        <c:axId val="136208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220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9726857775590554"/>
          <c:y val="2.8915515705842557E-2"/>
          <c:w val="8.3020423228346463E-2"/>
          <c:h val="0.10602962545628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增长率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D-457E-8597-0B0139C51D3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EBD-457E-8597-0B0139C51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1362203071"/>
        <c:axId val="1362081935"/>
      </c:barChart>
      <c:catAx>
        <c:axId val="136220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2081935"/>
        <c:crosses val="autoZero"/>
        <c:auto val="1"/>
        <c:lblAlgn val="ctr"/>
        <c:lblOffset val="100"/>
        <c:noMultiLvlLbl val="0"/>
      </c:catAx>
      <c:valAx>
        <c:axId val="13620819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20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2018/11/24/Sat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1222931" y="2640234"/>
            <a:ext cx="10126983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9000"/>
                </a:schemeClr>
              </a:gs>
              <a:gs pos="27000">
                <a:schemeClr val="tx1">
                  <a:lumMod val="85000"/>
                  <a:lumOff val="15000"/>
                  <a:alpha val="59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4864344" y="2640234"/>
            <a:ext cx="954107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图表篇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4837587" y="2764611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4837587" y="3154722"/>
            <a:ext cx="3560689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550E3886-A09D-4C5C-9D4E-6BF42C23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88" y="2885093"/>
            <a:ext cx="1053102" cy="73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2A59B3D-DB4A-4B14-9A3B-7D02ABD67559}"/>
              </a:ext>
            </a:extLst>
          </p:cNvPr>
          <p:cNvSpPr txBox="1"/>
          <p:nvPr/>
        </p:nvSpPr>
        <p:spPr>
          <a:xfrm>
            <a:off x="4837587" y="3190127"/>
            <a:ext cx="374711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柱状图的设计禁忌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1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A6B95A4-C59C-467A-BF83-1031BCC562BF}"/>
              </a:ext>
            </a:extLst>
          </p:cNvPr>
          <p:cNvSpPr/>
          <p:nvPr/>
        </p:nvSpPr>
        <p:spPr>
          <a:xfrm>
            <a:off x="584200" y="567267"/>
            <a:ext cx="3135544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双纵轴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418938E-0E7A-4455-9DBE-A8B720996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431117"/>
              </p:ext>
            </p:extLst>
          </p:nvPr>
        </p:nvGraphicFramePr>
        <p:xfrm>
          <a:off x="2789382" y="1519786"/>
          <a:ext cx="8128000" cy="439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2CB0DB0-B9DC-4263-9987-BFB6FFC82E10}"/>
              </a:ext>
            </a:extLst>
          </p:cNvPr>
          <p:cNvSpPr txBox="1"/>
          <p:nvPr/>
        </p:nvSpPr>
        <p:spPr>
          <a:xfrm rot="16200000">
            <a:off x="1729879" y="305960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增长率（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07FB16-9921-42A5-BBD5-FB07E2AEBB94}"/>
              </a:ext>
            </a:extLst>
          </p:cNvPr>
          <p:cNvSpPr txBox="1"/>
          <p:nvPr/>
        </p:nvSpPr>
        <p:spPr>
          <a:xfrm rot="16200000">
            <a:off x="9817088" y="30847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销售额（万）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647859-754E-428B-8556-1EDC7D14DBB7}"/>
              </a:ext>
            </a:extLst>
          </p:cNvPr>
          <p:cNvSpPr txBox="1"/>
          <p:nvPr/>
        </p:nvSpPr>
        <p:spPr>
          <a:xfrm>
            <a:off x="10090305" y="4579453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20</a:t>
            </a:r>
            <a:endParaRPr lang="zh-CN" altLang="en-US" sz="11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AE24CC-633F-43DD-AFAA-4E9DBA842AB5}"/>
              </a:ext>
            </a:extLst>
          </p:cNvPr>
          <p:cNvSpPr txBox="1"/>
          <p:nvPr/>
        </p:nvSpPr>
        <p:spPr>
          <a:xfrm>
            <a:off x="10090305" y="382061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40</a:t>
            </a:r>
            <a:endParaRPr lang="zh-CN" altLang="en-US" sz="11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84E70B-56D4-4084-A689-EC99084C4410}"/>
              </a:ext>
            </a:extLst>
          </p:cNvPr>
          <p:cNvSpPr txBox="1"/>
          <p:nvPr/>
        </p:nvSpPr>
        <p:spPr>
          <a:xfrm>
            <a:off x="10085110" y="3055761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60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042752-3575-45E1-B4A0-9904BD2D047B}"/>
              </a:ext>
            </a:extLst>
          </p:cNvPr>
          <p:cNvSpPr txBox="1"/>
          <p:nvPr/>
        </p:nvSpPr>
        <p:spPr>
          <a:xfrm>
            <a:off x="10088629" y="2270931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80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3816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A6B95A4-C59C-467A-BF83-1031BCC562BF}"/>
              </a:ext>
            </a:extLst>
          </p:cNvPr>
          <p:cNvSpPr/>
          <p:nvPr/>
        </p:nvSpPr>
        <p:spPr>
          <a:xfrm>
            <a:off x="584200" y="567267"/>
            <a:ext cx="3135544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起点不从</a:t>
            </a:r>
            <a:r>
              <a:rPr lang="en-US" altLang="zh-CN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zh-CN" altLang="en-US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开始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418938E-0E7A-4455-9DBE-A8B720996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824923"/>
              </p:ext>
            </p:extLst>
          </p:nvPr>
        </p:nvGraphicFramePr>
        <p:xfrm>
          <a:off x="3719744" y="1575204"/>
          <a:ext cx="5458691" cy="439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2CB0DB0-B9DC-4263-9987-BFB6FFC82E10}"/>
              </a:ext>
            </a:extLst>
          </p:cNvPr>
          <p:cNvSpPr txBox="1"/>
          <p:nvPr/>
        </p:nvSpPr>
        <p:spPr>
          <a:xfrm rot="16200000">
            <a:off x="2520061" y="32997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增长率（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647859-754E-428B-8556-1EDC7D14DBB7}"/>
              </a:ext>
            </a:extLst>
          </p:cNvPr>
          <p:cNvSpPr txBox="1"/>
          <p:nvPr/>
        </p:nvSpPr>
        <p:spPr>
          <a:xfrm>
            <a:off x="3555349" y="5429198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20</a:t>
            </a:r>
            <a:endParaRPr lang="zh-CN" altLang="en-US" sz="11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AE24CC-633F-43DD-AFAA-4E9DBA842AB5}"/>
              </a:ext>
            </a:extLst>
          </p:cNvPr>
          <p:cNvSpPr txBox="1"/>
          <p:nvPr/>
        </p:nvSpPr>
        <p:spPr>
          <a:xfrm>
            <a:off x="3555349" y="4670361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40</a:t>
            </a:r>
            <a:endParaRPr lang="zh-CN" altLang="en-US" sz="11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84E70B-56D4-4084-A689-EC99084C4410}"/>
              </a:ext>
            </a:extLst>
          </p:cNvPr>
          <p:cNvSpPr txBox="1"/>
          <p:nvPr/>
        </p:nvSpPr>
        <p:spPr>
          <a:xfrm>
            <a:off x="3550154" y="390550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60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042752-3575-45E1-B4A0-9904BD2D047B}"/>
              </a:ext>
            </a:extLst>
          </p:cNvPr>
          <p:cNvSpPr txBox="1"/>
          <p:nvPr/>
        </p:nvSpPr>
        <p:spPr>
          <a:xfrm>
            <a:off x="3553673" y="312067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80</a:t>
            </a:r>
            <a:endParaRPr lang="zh-CN" altLang="en-US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AEC34C-FBC6-4CFD-AB2B-6FA554A2D0FC}"/>
              </a:ext>
            </a:extLst>
          </p:cNvPr>
          <p:cNvSpPr txBox="1"/>
          <p:nvPr/>
        </p:nvSpPr>
        <p:spPr>
          <a:xfrm>
            <a:off x="3531681" y="2355821"/>
            <a:ext cx="405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100</a:t>
            </a:r>
            <a:endParaRPr lang="zh-CN" altLang="en-US" sz="11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88719F-FBB2-4702-830D-950F61B1A0AD}"/>
              </a:ext>
            </a:extLst>
          </p:cNvPr>
          <p:cNvSpPr txBox="1"/>
          <p:nvPr/>
        </p:nvSpPr>
        <p:spPr>
          <a:xfrm>
            <a:off x="3513285" y="1557280"/>
            <a:ext cx="405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120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4981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9D9171B-4212-4873-8E01-3C680CD8BBD4}"/>
              </a:ext>
            </a:extLst>
          </p:cNvPr>
          <p:cNvSpPr txBox="1"/>
          <p:nvPr/>
        </p:nvSpPr>
        <p:spPr>
          <a:xfrm>
            <a:off x="2945942" y="164097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柱形图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D0804B-EDBC-422F-83BC-423E159C7128}"/>
              </a:ext>
            </a:extLst>
          </p:cNvPr>
          <p:cNvSpPr txBox="1"/>
          <p:nvPr/>
        </p:nvSpPr>
        <p:spPr>
          <a:xfrm>
            <a:off x="2945942" y="2193185"/>
            <a:ext cx="67906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，坐标轴必须有，看得清就好，刻度和单位不能省略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，柱形图就得是柱子，创意再牛逼也得是柱子，任何场合都一样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，使用三维柱子要谨慎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，除非必要，柱子之间不要遮挡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，柱形图好不好看很大程度取决于你的配色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85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AB3FB50A-CB17-4C70-A831-3688EAD8B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860155"/>
              </p:ext>
            </p:extLst>
          </p:nvPr>
        </p:nvGraphicFramePr>
        <p:xfrm>
          <a:off x="880533" y="719666"/>
          <a:ext cx="1072726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77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DA9162-B7B2-4930-B611-33980F1B8AE7}"/>
              </a:ext>
            </a:extLst>
          </p:cNvPr>
          <p:cNvSpPr/>
          <p:nvPr/>
        </p:nvSpPr>
        <p:spPr>
          <a:xfrm>
            <a:off x="584200" y="567267"/>
            <a:ext cx="2421467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瞎**上色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1FB6D5-6A9D-4DA1-B63A-EB8FC84D0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>
          <a:xfrm>
            <a:off x="3068714" y="1389933"/>
            <a:ext cx="8255000" cy="50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0AAAACB-8AF7-473C-8F5C-9D718F2DB5F0}"/>
              </a:ext>
            </a:extLst>
          </p:cNvPr>
          <p:cNvSpPr/>
          <p:nvPr/>
        </p:nvSpPr>
        <p:spPr>
          <a:xfrm>
            <a:off x="584200" y="567267"/>
            <a:ext cx="2421467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不适当的修饰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85DB96-70FA-442B-AEC9-056936E53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52" y="270532"/>
            <a:ext cx="5986411" cy="601578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7626F749-1CD3-4F89-92A7-60674860E9B4}"/>
              </a:ext>
            </a:extLst>
          </p:cNvPr>
          <p:cNvSpPr/>
          <p:nvPr/>
        </p:nvSpPr>
        <p:spPr>
          <a:xfrm>
            <a:off x="6003636" y="3177309"/>
            <a:ext cx="1089891" cy="77585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5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38779D4-2C0D-4938-B5A6-13F17A6BA801}"/>
              </a:ext>
            </a:extLst>
          </p:cNvPr>
          <p:cNvSpPr/>
          <p:nvPr/>
        </p:nvSpPr>
        <p:spPr>
          <a:xfrm>
            <a:off x="584200" y="567267"/>
            <a:ext cx="2421467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不恰当的形状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9D96D8-5986-4ADF-9002-8500DF0F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2" y="1787465"/>
            <a:ext cx="3453869" cy="37912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F16D1A1-2796-4D23-8BF3-1DBB9B7D2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62" y="1787464"/>
            <a:ext cx="6740078" cy="37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A1229950-34F6-4FFA-A188-31F039F5833C}"/>
              </a:ext>
            </a:extLst>
          </p:cNvPr>
          <p:cNvSpPr/>
          <p:nvPr/>
        </p:nvSpPr>
        <p:spPr>
          <a:xfrm>
            <a:off x="584200" y="567267"/>
            <a:ext cx="2421467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不适当的形状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6252C8-40E9-4C91-8B84-D7448BF14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5" y="903513"/>
            <a:ext cx="9476135" cy="53872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F26C5E0-71A0-401B-BA41-9E8004625FD0}"/>
              </a:ext>
            </a:extLst>
          </p:cNvPr>
          <p:cNvSpPr/>
          <p:nvPr/>
        </p:nvSpPr>
        <p:spPr>
          <a:xfrm>
            <a:off x="8688402" y="1336285"/>
            <a:ext cx="843379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4096A7-8F8E-4A90-92F9-524B2A4C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09" y="1682514"/>
            <a:ext cx="4087900" cy="30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FF9455-DD75-4F79-8D71-52CC03D9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7"/>
            <a:ext cx="12192000" cy="68205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9413A6-077A-44A2-A813-AFC131F2FEEB}"/>
              </a:ext>
            </a:extLst>
          </p:cNvPr>
          <p:cNvSpPr/>
          <p:nvPr/>
        </p:nvSpPr>
        <p:spPr>
          <a:xfrm>
            <a:off x="584200" y="567267"/>
            <a:ext cx="2421467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不适当的修饰</a:t>
            </a:r>
          </a:p>
        </p:txBody>
      </p:sp>
    </p:spTree>
    <p:extLst>
      <p:ext uri="{BB962C8B-B14F-4D97-AF65-F5344CB8AC3E}">
        <p14:creationId xmlns:p14="http://schemas.microsoft.com/office/powerpoint/2010/main" val="315530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02834C-7BFB-43C6-8172-B21226599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60"/>
            <a:ext cx="12192000" cy="62330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9739C60-C1CD-4A6E-B04D-D68EBDB45988}"/>
              </a:ext>
            </a:extLst>
          </p:cNvPr>
          <p:cNvSpPr/>
          <p:nvPr/>
        </p:nvSpPr>
        <p:spPr>
          <a:xfrm>
            <a:off x="584200" y="567267"/>
            <a:ext cx="3135544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你起码得看上去像个柱子把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6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DAE588-EBE2-43D3-908A-C44B7761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" y="0"/>
            <a:ext cx="12092214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A6B95A4-C59C-467A-BF83-1031BCC562BF}"/>
              </a:ext>
            </a:extLst>
          </p:cNvPr>
          <p:cNvSpPr/>
          <p:nvPr/>
        </p:nvSpPr>
        <p:spPr>
          <a:xfrm>
            <a:off x="584200" y="567267"/>
            <a:ext cx="3135544" cy="634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不规则图形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21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132</Words>
  <Application>Microsoft Office PowerPoint</Application>
  <PresentationFormat>宽屏</PresentationFormat>
  <Paragraphs>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华文中宋</vt:lpstr>
      <vt:lpstr>思源黑体 CN Medium</vt:lpstr>
      <vt:lpstr>思源黑体 CN Normal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Administrator</cp:lastModifiedBy>
  <cp:revision>104</cp:revision>
  <dcterms:created xsi:type="dcterms:W3CDTF">2018-08-23T10:08:30Z</dcterms:created>
  <dcterms:modified xsi:type="dcterms:W3CDTF">2018-11-24T02:05:40Z</dcterms:modified>
</cp:coreProperties>
</file>