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339" r:id="rId4"/>
    <p:sldId id="338" r:id="rId5"/>
    <p:sldId id="340" r:id="rId6"/>
    <p:sldId id="343" r:id="rId7"/>
    <p:sldId id="342" r:id="rId8"/>
    <p:sldId id="341" r:id="rId9"/>
    <p:sldId id="349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161617"/>
    <a:srgbClr val="232528"/>
    <a:srgbClr val="1E1F21"/>
    <a:srgbClr val="FFFFFF"/>
    <a:srgbClr val="404040"/>
    <a:srgbClr val="000000"/>
    <a:srgbClr val="749077"/>
    <a:srgbClr val="A50021"/>
    <a:srgbClr val="9F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201353" y="3286992"/>
            <a:ext cx="4096345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演讲的方法论</a:t>
            </a:r>
            <a:endParaRPr lang="en-US" altLang="zh-CN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253765" y="2762078"/>
            <a:ext cx="954107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演讲篇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191827" y="2879297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191827" y="3269408"/>
            <a:ext cx="3544730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>
            <a:extLst>
              <a:ext uri="{FF2B5EF4-FFF2-40B4-BE49-F238E27FC236}">
                <a16:creationId xmlns:a16="http://schemas.microsoft.com/office/drawing/2014/main" id="{0870CBB4-9256-48D7-9655-858881907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3829" y="2962532"/>
            <a:ext cx="592645" cy="8104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810759" y="2970220"/>
            <a:ext cx="4570482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如果你不是培训师，记住内容远比技法重要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223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4997287" y="2970220"/>
            <a:ext cx="2492990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新颖，有趣，和我有关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9224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5357657" y="2970220"/>
            <a:ext cx="1476686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演讲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=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讲故事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75465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4849505" y="2970220"/>
            <a:ext cx="2492990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演讲是表达，不是表演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109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4041591" y="2834843"/>
            <a:ext cx="4108817" cy="87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演讲的目的是立论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演讲要给自己带来价值，而不是给别人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8008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926175" y="2554722"/>
            <a:ext cx="4339650" cy="87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了解你的观众是哪种人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学历，年龄，行业，收入情况，主要特征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2140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AEA4A527-BF18-4682-AC05-1347A94034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5"/>
          <a:stretch/>
        </p:blipFill>
        <p:spPr>
          <a:xfrm>
            <a:off x="123825" y="129152"/>
            <a:ext cx="11944350" cy="633199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2CF2EDFB-02E6-47B1-B70B-B996A2673050}"/>
              </a:ext>
            </a:extLst>
          </p:cNvPr>
          <p:cNvSpPr txBox="1"/>
          <p:nvPr/>
        </p:nvSpPr>
        <p:spPr>
          <a:xfrm>
            <a:off x="6642775" y="4399525"/>
            <a:ext cx="3647152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TED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演讲集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唯一推荐演讲案例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网易云课堂可以搜索到，完全免费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795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4511</TotalTime>
  <Words>86</Words>
  <Application>Microsoft Office PowerPoint</Application>
  <PresentationFormat>宽屏</PresentationFormat>
  <Paragraphs>13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等线</vt:lpstr>
      <vt:lpstr>等线 Light</vt:lpstr>
      <vt:lpstr>华文中宋</vt:lpstr>
      <vt:lpstr>思源黑体 CN Normal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118</cp:revision>
  <dcterms:created xsi:type="dcterms:W3CDTF">2018-08-23T10:08:30Z</dcterms:created>
  <dcterms:modified xsi:type="dcterms:W3CDTF">2018-12-09T07:10:20Z</dcterms:modified>
</cp:coreProperties>
</file>