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339" r:id="rId4"/>
    <p:sldId id="340" r:id="rId5"/>
    <p:sldId id="341" r:id="rId6"/>
    <p:sldId id="346" r:id="rId7"/>
    <p:sldId id="347" r:id="rId8"/>
    <p:sldId id="334" r:id="rId9"/>
    <p:sldId id="348" r:id="rId10"/>
    <p:sldId id="345" r:id="rId11"/>
    <p:sldId id="303" r:id="rId12"/>
    <p:sldId id="349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89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183598" y="3278115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讲一段长故事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236010" y="2753201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174072" y="2870420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174072" y="3260531"/>
            <a:ext cx="354473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136" y="2939578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2825109" y="1122118"/>
            <a:ext cx="7140671" cy="4613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想想这些故事怎么讲：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公司让你去做裁员工作，你克服困难之后圆满完成。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 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鲁提辖拳打镇关西，林教头风雪山神庙。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假如你是创业者，给投资人介绍你做的一款学英语的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APP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你获得过的最大成就是如何完成的。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 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你在工作中遇到最大的困难是什么，你是如何克服的。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高铁霸座男事件的前后经过。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7 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讲一个你知道的逆袭故事。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8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你是如何进入现在的公司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行业的。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9 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你身边最近一次发生的分手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/</a:t>
            </a:r>
            <a:r>
              <a: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离婚。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你目前为止做过的最重要的决定是什么，为什么这么做。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004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AEA4A527-BF18-4682-AC05-1347A94034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5"/>
          <a:stretch/>
        </p:blipFill>
        <p:spPr>
          <a:xfrm>
            <a:off x="123825" y="193090"/>
            <a:ext cx="11944350" cy="633199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CF2EDFB-02E6-47B1-B70B-B996A2673050}"/>
              </a:ext>
            </a:extLst>
          </p:cNvPr>
          <p:cNvSpPr txBox="1"/>
          <p:nvPr/>
        </p:nvSpPr>
        <p:spPr>
          <a:xfrm>
            <a:off x="6642775" y="4399525"/>
            <a:ext cx="3647152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TED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唯一推荐演讲案例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网易云课堂可以搜索到，完全免费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795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325456" y="2739812"/>
            <a:ext cx="3416320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很多演讲几乎都是通篇讲故事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优秀的演讲几乎就是好听的故事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933388" y="1576691"/>
            <a:ext cx="4325223" cy="3367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相信奋斗的力量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开场白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我以前惨的一逼</a:t>
            </a:r>
            <a:endParaRPr lang="en-US" altLang="zh-CN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在惨的一逼的情况下，我是怎么奋斗的</a:t>
            </a:r>
            <a:endParaRPr lang="en-US" altLang="zh-CN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我现在这么厉害都是我奋斗出来的</a:t>
            </a:r>
            <a:endParaRPr lang="en-US" altLang="zh-CN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不要怨天尤人，不要老和别人比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你们还有的是机会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结束：奋斗会改变自己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546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658533" y="2379093"/>
            <a:ext cx="7027334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讲长故事的一个公式：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目标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现状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----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冲突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困难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----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解决冲突的方式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----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（转折）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----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结果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93E7598-B834-4F3C-88CD-2C9858B63EBC}"/>
              </a:ext>
            </a:extLst>
          </p:cNvPr>
          <p:cNvSpPr txBox="1"/>
          <p:nvPr/>
        </p:nvSpPr>
        <p:spPr>
          <a:xfrm>
            <a:off x="2692859" y="3244788"/>
            <a:ext cx="11181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S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ituation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  <a:p>
            <a:pPr algn="ctr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起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A09B6AF-460E-450E-99AC-D35D9327B4AB}"/>
              </a:ext>
            </a:extLst>
          </p:cNvPr>
          <p:cNvSpPr txBox="1"/>
          <p:nvPr/>
        </p:nvSpPr>
        <p:spPr>
          <a:xfrm>
            <a:off x="4183127" y="3244788"/>
            <a:ext cx="10669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onflict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  <a:p>
            <a:pPr algn="ctr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承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9473A43-6382-484A-9434-01D45CA807D9}"/>
              </a:ext>
            </a:extLst>
          </p:cNvPr>
          <p:cNvSpPr txBox="1"/>
          <p:nvPr/>
        </p:nvSpPr>
        <p:spPr>
          <a:xfrm>
            <a:off x="6321680" y="3244787"/>
            <a:ext cx="12199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Q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uestion</a:t>
            </a:r>
            <a:endParaRPr lang="en-US" altLang="zh-CN" sz="2800" dirty="0">
              <a:solidFill>
                <a:schemeClr val="bg1">
                  <a:lumMod val="6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  <a:p>
            <a:pPr algn="ctr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转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825488F-00C3-4F2B-B5FE-3C449F9B47A9}"/>
              </a:ext>
            </a:extLst>
          </p:cNvPr>
          <p:cNvSpPr txBox="1"/>
          <p:nvPr/>
        </p:nvSpPr>
        <p:spPr>
          <a:xfrm>
            <a:off x="8554189" y="3253371"/>
            <a:ext cx="10182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A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nswer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  <a:p>
            <a:pPr algn="ctr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合</a:t>
            </a:r>
          </a:p>
        </p:txBody>
      </p:sp>
    </p:spTree>
    <p:extLst>
      <p:ext uri="{BB962C8B-B14F-4D97-AF65-F5344CB8AC3E}">
        <p14:creationId xmlns:p14="http://schemas.microsoft.com/office/powerpoint/2010/main" val="1649550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F5D110B-6B67-46FF-88A2-AB7C4C06E068}"/>
              </a:ext>
            </a:extLst>
          </p:cNvPr>
          <p:cNvSpPr/>
          <p:nvPr/>
        </p:nvSpPr>
        <p:spPr>
          <a:xfrm>
            <a:off x="533293" y="1345455"/>
            <a:ext cx="8775437" cy="420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有人不知道从哪弄来的我的电话，上来就说：“咪蒙，我很喜欢你。我在创业。所以，你免费帮我写篇软文，宣传我的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APP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吧。”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还没等我回答，她就开启了传销模式，一直讲她创业有多艰辛，并且每句话之间无缝拼接，好难打断。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然后她就讲了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个多小时，我真的好想死。我只好一边听她说话，一边下载了她的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APP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研究了一下，实在是太烂了，烂到爆。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我只好打断她，说，不好意思，我帮不上忙。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她就怒了，她真的怒了。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她直接训斥我：“我都说了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个多小时，口水都说干了，你都没听进去吗？？你也是创业的，你有没有同情心？我还以为你是个好人呢，没想到你这么冷漠！我对你太失望了！”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我擦。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你创业你牛逼啊？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你弱你有理啊？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你耽误了我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个多小时你还有脸说？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你创业也得靠产品说话，卖惨是很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low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的你知道吗？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你这么苦大仇深，你怎么不去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中国好声音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？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还有什么比采用道德绑架的方式，去强制别人帮你，更恶心的？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这时候千言万语都比不上一句操你妈。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B443D3D-FE7E-4F58-835A-44729420876F}"/>
              </a:ext>
            </a:extLst>
          </p:cNvPr>
          <p:cNvSpPr/>
          <p:nvPr/>
        </p:nvSpPr>
        <p:spPr>
          <a:xfrm>
            <a:off x="533293" y="1394667"/>
            <a:ext cx="8775437" cy="2709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86FBD5C-0FB5-486E-A568-E07F1EC8D859}"/>
              </a:ext>
            </a:extLst>
          </p:cNvPr>
          <p:cNvSpPr txBox="1"/>
          <p:nvPr/>
        </p:nvSpPr>
        <p:spPr>
          <a:xfrm>
            <a:off x="9308729" y="1376293"/>
            <a:ext cx="2339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目标：有人让我免费写软文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11C55E4-CA72-4E2C-BAEB-37FAC0E1279F}"/>
              </a:ext>
            </a:extLst>
          </p:cNvPr>
          <p:cNvSpPr/>
          <p:nvPr/>
        </p:nvSpPr>
        <p:spPr>
          <a:xfrm>
            <a:off x="533292" y="2503771"/>
            <a:ext cx="8775437" cy="83127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746315D-62F9-44DC-B558-E648DFA87E82}"/>
              </a:ext>
            </a:extLst>
          </p:cNvPr>
          <p:cNvSpPr/>
          <p:nvPr/>
        </p:nvSpPr>
        <p:spPr>
          <a:xfrm>
            <a:off x="533293" y="1721016"/>
            <a:ext cx="8775437" cy="73284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85E74CE-7002-4FD5-B58F-B5FD8230FE0A}"/>
              </a:ext>
            </a:extLst>
          </p:cNvPr>
          <p:cNvSpPr txBox="1"/>
          <p:nvPr/>
        </p:nvSpPr>
        <p:spPr>
          <a:xfrm>
            <a:off x="9343924" y="1933551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冲突：我不想写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7F39AE8-8E3D-476C-A4B7-DAA43B298E48}"/>
              </a:ext>
            </a:extLst>
          </p:cNvPr>
          <p:cNvSpPr txBox="1"/>
          <p:nvPr/>
        </p:nvSpPr>
        <p:spPr>
          <a:xfrm>
            <a:off x="9308729" y="2675554"/>
            <a:ext cx="1800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解决冲突的方式：</a:t>
            </a:r>
            <a:endParaRPr lang="en-US" altLang="zh-CN" sz="1400" dirty="0">
              <a:solidFill>
                <a:srgbClr val="C00000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她怒了，并且训斥我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D50C00C-BEA0-464A-913B-D3EB83CCD1DE}"/>
              </a:ext>
            </a:extLst>
          </p:cNvPr>
          <p:cNvSpPr/>
          <p:nvPr/>
        </p:nvSpPr>
        <p:spPr>
          <a:xfrm>
            <a:off x="533292" y="3371275"/>
            <a:ext cx="8775437" cy="22090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FD135ECC-208D-4DFF-9EAD-E454A9C5CD1B}"/>
              </a:ext>
            </a:extLst>
          </p:cNvPr>
          <p:cNvSpPr txBox="1"/>
          <p:nvPr/>
        </p:nvSpPr>
        <p:spPr>
          <a:xfrm>
            <a:off x="9339231" y="4112522"/>
            <a:ext cx="21595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结论：</a:t>
            </a:r>
            <a:endParaRPr lang="en-US" altLang="zh-CN" sz="1400" dirty="0">
              <a:solidFill>
                <a:srgbClr val="C00000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千言万语都比不上一句</a:t>
            </a:r>
            <a:r>
              <a:rPr lang="en-US" altLang="zh-CN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…</a:t>
            </a:r>
          </a:p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（我还是没写）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556B496-EA13-4606-B844-1AAC848DDB13}"/>
              </a:ext>
            </a:extLst>
          </p:cNvPr>
          <p:cNvSpPr txBox="1"/>
          <p:nvPr/>
        </p:nvSpPr>
        <p:spPr>
          <a:xfrm>
            <a:off x="505583" y="862069"/>
            <a:ext cx="1893467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咪蒙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致贱人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2068912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F5D110B-6B67-46FF-88A2-AB7C4C06E068}"/>
              </a:ext>
            </a:extLst>
          </p:cNvPr>
          <p:cNvSpPr/>
          <p:nvPr/>
        </p:nvSpPr>
        <p:spPr>
          <a:xfrm>
            <a:off x="911984" y="2149019"/>
            <a:ext cx="8775437" cy="2819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毕业后，钱三强被北平物理研究所所长选中，赴法国跟随居里夫人深造。她则带着满腔的报国情，和几个男生一起，跑到南京军工署求职，希望能打败日本侵略者。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果男生们都被留下了，她却因为是女生而被拒绝了。但她并没有就这样放弃，她的一个同学告诉她，德国柏林高等工业大学，技术物理系的系主任，曾在南京军工署当过顾问，于是她立马跑到德国，直奔柏林高等工业大学技术物理系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可系主任克里茨教授却再次拒绝了她，这个系本来就属于保密级别，别说不收女性，连外国人也都是一概不收的。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她一听急了，真诚急迫地对克里茨说：“你可以到我们中国来，当我们军工署的顾问，帮我们打日本侵略者。我为了打日本侵略者，到这里来学这个专业，你为什么不收我呢？”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身为一个弱女子，竟有如此勇敢赤诚的爱国情，看着她坚定的神情，克里茨被深深地打动了，就这样，这个娇娇小小的中国女孩，用无与伦比的勇气，征服了这个外国专家。</a:t>
            </a:r>
            <a:endParaRPr lang="en-US" altLang="zh-CN" sz="1200" dirty="0">
              <a:solidFill>
                <a:schemeClr val="tx1">
                  <a:lumMod val="85000"/>
                  <a:lumOff val="1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她跨越男女差异，成了该系第一个外国留学生，也是该系第一个外国女留学生！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B443D3D-FE7E-4F58-835A-44729420876F}"/>
              </a:ext>
            </a:extLst>
          </p:cNvPr>
          <p:cNvSpPr/>
          <p:nvPr/>
        </p:nvSpPr>
        <p:spPr>
          <a:xfrm>
            <a:off x="911984" y="2198231"/>
            <a:ext cx="8775437" cy="5110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86FBD5C-0FB5-486E-A568-E07F1EC8D859}"/>
              </a:ext>
            </a:extLst>
          </p:cNvPr>
          <p:cNvSpPr txBox="1"/>
          <p:nvPr/>
        </p:nvSpPr>
        <p:spPr>
          <a:xfrm>
            <a:off x="9705892" y="2383055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目标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11C55E4-CA72-4E2C-BAEB-37FAC0E1279F}"/>
              </a:ext>
            </a:extLst>
          </p:cNvPr>
          <p:cNvSpPr/>
          <p:nvPr/>
        </p:nvSpPr>
        <p:spPr>
          <a:xfrm>
            <a:off x="911983" y="3626733"/>
            <a:ext cx="8775437" cy="5296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746315D-62F9-44DC-B558-E648DFA87E82}"/>
              </a:ext>
            </a:extLst>
          </p:cNvPr>
          <p:cNvSpPr/>
          <p:nvPr/>
        </p:nvSpPr>
        <p:spPr>
          <a:xfrm>
            <a:off x="911984" y="2734209"/>
            <a:ext cx="8775437" cy="86791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85E74CE-7002-4FD5-B58F-B5FD8230FE0A}"/>
              </a:ext>
            </a:extLst>
          </p:cNvPr>
          <p:cNvSpPr txBox="1"/>
          <p:nvPr/>
        </p:nvSpPr>
        <p:spPr>
          <a:xfrm>
            <a:off x="9705892" y="2912605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冲突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7F39AE8-8E3D-476C-A4B7-DAA43B298E48}"/>
              </a:ext>
            </a:extLst>
          </p:cNvPr>
          <p:cNvSpPr txBox="1"/>
          <p:nvPr/>
        </p:nvSpPr>
        <p:spPr>
          <a:xfrm>
            <a:off x="9705892" y="3795587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解决冲突的方式</a:t>
            </a:r>
            <a:endParaRPr lang="en-US" altLang="zh-CN" sz="1400" dirty="0">
              <a:solidFill>
                <a:srgbClr val="C00000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D50C00C-BEA0-464A-913B-D3EB83CCD1DE}"/>
              </a:ext>
            </a:extLst>
          </p:cNvPr>
          <p:cNvSpPr/>
          <p:nvPr/>
        </p:nvSpPr>
        <p:spPr>
          <a:xfrm>
            <a:off x="911983" y="4174839"/>
            <a:ext cx="8775437" cy="86088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FD135ECC-208D-4DFF-9EAD-E454A9C5CD1B}"/>
              </a:ext>
            </a:extLst>
          </p:cNvPr>
          <p:cNvSpPr txBox="1"/>
          <p:nvPr/>
        </p:nvSpPr>
        <p:spPr>
          <a:xfrm>
            <a:off x="9705892" y="4553405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rgbClr val="C00000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结论</a:t>
            </a:r>
            <a:endParaRPr lang="en-US" altLang="zh-CN" sz="1400" dirty="0">
              <a:solidFill>
                <a:srgbClr val="C00000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556B496-EA13-4606-B844-1AAC848DDB13}"/>
              </a:ext>
            </a:extLst>
          </p:cNvPr>
          <p:cNvSpPr txBox="1"/>
          <p:nvPr/>
        </p:nvSpPr>
        <p:spPr>
          <a:xfrm>
            <a:off x="884274" y="1665633"/>
            <a:ext cx="4108817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一位扫过厕所的中国老人悄然离世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91430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5080337" y="1289203"/>
            <a:ext cx="2031325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冲突要清晰并激烈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8DC46CE-6215-43F6-AF10-7035451B91D6}"/>
              </a:ext>
            </a:extLst>
          </p:cNvPr>
          <p:cNvSpPr/>
          <p:nvPr/>
        </p:nvSpPr>
        <p:spPr>
          <a:xfrm>
            <a:off x="2985846" y="3227020"/>
            <a:ext cx="2209907" cy="403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今天晚上不许出门。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B9FFA9E-FEB0-4156-BDE1-A06E84B254E3}"/>
              </a:ext>
            </a:extLst>
          </p:cNvPr>
          <p:cNvSpPr/>
          <p:nvPr/>
        </p:nvSpPr>
        <p:spPr>
          <a:xfrm>
            <a:off x="6829080" y="2875001"/>
            <a:ext cx="2647429" cy="11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你今天晚上要是出门，咱们就分手，我分分钟去找老王，这事儿没得商量。</a:t>
            </a:r>
          </a:p>
        </p:txBody>
      </p:sp>
    </p:spTree>
    <p:extLst>
      <p:ext uri="{BB962C8B-B14F-4D97-AF65-F5344CB8AC3E}">
        <p14:creationId xmlns:p14="http://schemas.microsoft.com/office/powerpoint/2010/main" val="1339204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964921" y="1289203"/>
            <a:ext cx="2262158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解决方式要付出代价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8DC46CE-6215-43F6-AF10-7035451B91D6}"/>
              </a:ext>
            </a:extLst>
          </p:cNvPr>
          <p:cNvSpPr/>
          <p:nvPr/>
        </p:nvSpPr>
        <p:spPr>
          <a:xfrm>
            <a:off x="2985846" y="3227020"/>
            <a:ext cx="2209907" cy="403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我努力准备高考。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B9FFA9E-FEB0-4156-BDE1-A06E84B254E3}"/>
              </a:ext>
            </a:extLst>
          </p:cNvPr>
          <p:cNvSpPr/>
          <p:nvPr/>
        </p:nvSpPr>
        <p:spPr>
          <a:xfrm>
            <a:off x="6758058" y="2857688"/>
            <a:ext cx="3140544" cy="11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为了考上北大，我换了老人手机，每天只睡</a:t>
            </a:r>
            <a:r>
              <a: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个小时，坚持了一年半，期间几乎杜绝了所有娱乐活动。</a:t>
            </a:r>
          </a:p>
        </p:txBody>
      </p:sp>
    </p:spTree>
    <p:extLst>
      <p:ext uri="{BB962C8B-B14F-4D97-AF65-F5344CB8AC3E}">
        <p14:creationId xmlns:p14="http://schemas.microsoft.com/office/powerpoint/2010/main" val="4091299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924246" y="1728256"/>
            <a:ext cx="6343507" cy="2996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注意：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不要讲寓言，否则非常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low</a:t>
            </a: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例如：用“毛竹用十年扎根”来佐证“人要厚积薄发”，用“温水煮青蛙”佐证“思变”，用“军队齐步走导致桥塌”佐证“团队力量大”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</a:pP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即使你的演说专业程度非常强，讲故事也应当用口语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30770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5262</TotalTime>
  <Words>1016</Words>
  <Application>Microsoft Office PowerPoint</Application>
  <PresentationFormat>宽屏</PresentationFormat>
  <Paragraphs>82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等线</vt:lpstr>
      <vt:lpstr>等线 Light</vt:lpstr>
      <vt:lpstr>华文中宋</vt:lpstr>
      <vt:lpstr>楷体</vt:lpstr>
      <vt:lpstr>思源黑体 CN Light</vt:lpstr>
      <vt:lpstr>思源黑体 CN Normal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148</cp:revision>
  <dcterms:created xsi:type="dcterms:W3CDTF">2018-08-23T10:08:30Z</dcterms:created>
  <dcterms:modified xsi:type="dcterms:W3CDTF">2018-12-18T08:06:01Z</dcterms:modified>
</cp:coreProperties>
</file>