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340" r:id="rId4"/>
    <p:sldId id="344" r:id="rId5"/>
    <p:sldId id="345" r:id="rId6"/>
    <p:sldId id="339" r:id="rId7"/>
    <p:sldId id="347" r:id="rId8"/>
    <p:sldId id="346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161617"/>
    <a:srgbClr val="232528"/>
    <a:srgbClr val="1E1F21"/>
    <a:srgbClr val="FFFFFF"/>
    <a:srgbClr val="404040"/>
    <a:srgbClr val="000000"/>
    <a:srgbClr val="749077"/>
    <a:srgbClr val="A50021"/>
    <a:srgbClr val="9F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1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676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126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770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344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097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504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098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1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51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936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50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30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5145656" y="3282346"/>
            <a:ext cx="4096345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演讲大纲</a:t>
            </a:r>
            <a:endParaRPr lang="en-US" altLang="zh-CN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150043" y="2757432"/>
            <a:ext cx="954107" cy="50616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演讲篇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136130" y="287465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136130" y="3264762"/>
            <a:ext cx="3544730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>
            <a:extLst>
              <a:ext uri="{FF2B5EF4-FFF2-40B4-BE49-F238E27FC236}">
                <a16:creationId xmlns:a16="http://schemas.microsoft.com/office/drawing/2014/main" id="{0870CBB4-9256-48D7-9655-858881907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6194" y="2943809"/>
            <a:ext cx="592645" cy="8104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60101F2E-6DC2-49CD-85DC-4BA4B6A4F536}"/>
              </a:ext>
            </a:extLst>
          </p:cNvPr>
          <p:cNvSpPr/>
          <p:nvPr/>
        </p:nvSpPr>
        <p:spPr>
          <a:xfrm>
            <a:off x="4109904" y="2846943"/>
            <a:ext cx="779622" cy="992470"/>
          </a:xfrm>
          <a:prstGeom prst="roundRect">
            <a:avLst>
              <a:gd name="adj" fmla="val 9375"/>
            </a:avLst>
          </a:prstGeom>
          <a:noFill/>
          <a:ln>
            <a:solidFill>
              <a:schemeClr val="bg1">
                <a:lumMod val="9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4387841" y="2904277"/>
            <a:ext cx="3416321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演讲大纲是组织多个故事的工具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75465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2335297" y="2268887"/>
            <a:ext cx="8249374" cy="2120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一个靠谱的演讲大纲包含如下内容：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主要观众调查或推测，至少明白四个问题：学历，年龄，职业背景，收入情况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三段论式立论和演讲题目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开场白的逐字稿，必须是逐字稿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思维导图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演讲的内容梗概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9732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322442" y="777438"/>
            <a:ext cx="6186309" cy="5013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大纲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-《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致贱人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主要观众调查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学历：大专或本科，受过高等教育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年龄：以年轻人为主，推测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20-35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岁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职业：脑力工作者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收入：任何收入情况都有可能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三段论式立论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抱着理所当然的态度麻烦别人的家伙是贱人，（主要论证）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有些人还就喜欢理所当然地麻烦别人，（主要论证）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所以这些家伙是贱人（不论证）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5839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82303A49-ABB2-4E12-882F-224955C59E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3" y="0"/>
            <a:ext cx="7065818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1E87BD13-8DE0-40AE-8E52-79A3AFE39BD5}"/>
              </a:ext>
            </a:extLst>
          </p:cNvPr>
          <p:cNvSpPr/>
          <p:nvPr/>
        </p:nvSpPr>
        <p:spPr>
          <a:xfrm>
            <a:off x="2420285" y="655781"/>
            <a:ext cx="6560598" cy="460760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ADE70D9-3899-4945-A73F-E6D57E62AD7F}"/>
              </a:ext>
            </a:extLst>
          </p:cNvPr>
          <p:cNvSpPr/>
          <p:nvPr/>
        </p:nvSpPr>
        <p:spPr>
          <a:xfrm>
            <a:off x="2414186" y="5283199"/>
            <a:ext cx="6560598" cy="100214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664BA21A-6E53-465B-8E32-874C347345F7}"/>
              </a:ext>
            </a:extLst>
          </p:cNvPr>
          <p:cNvSpPr txBox="1"/>
          <p:nvPr/>
        </p:nvSpPr>
        <p:spPr>
          <a:xfrm>
            <a:off x="5378928" y="5180256"/>
            <a:ext cx="3595856" cy="3773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抱着理所当然的态度麻烦别人的家伙是贱人</a:t>
            </a:r>
            <a:endParaRPr lang="en-US" altLang="zh-CN" sz="1400" dirty="0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6A96A348-A1DB-48AE-9965-649089496B1D}"/>
              </a:ext>
            </a:extLst>
          </p:cNvPr>
          <p:cNvSpPr txBox="1"/>
          <p:nvPr/>
        </p:nvSpPr>
        <p:spPr>
          <a:xfrm>
            <a:off x="5892799" y="635964"/>
            <a:ext cx="3467988" cy="377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有些人还就喜欢理所当然地麻烦别人</a:t>
            </a:r>
            <a:endParaRPr lang="en-US" altLang="zh-CN" sz="1400" dirty="0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2239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711516" y="2444377"/>
            <a:ext cx="5017720" cy="1705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注意：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把所有的故事都写上，即使只有一句话也写上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长故事可以不立论，短故事必须立论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简短地讲道理能让你的论点升华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9335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810762" y="2904277"/>
            <a:ext cx="4570482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给俞敏洪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相信奋斗的力量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归纳一个大纲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42480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4842</TotalTime>
  <Words>222</Words>
  <Application>Microsoft Office PowerPoint</Application>
  <PresentationFormat>宽屏</PresentationFormat>
  <Paragraphs>27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等线</vt:lpstr>
      <vt:lpstr>等线 Light</vt:lpstr>
      <vt:lpstr>华文中宋</vt:lpstr>
      <vt:lpstr>楷体</vt:lpstr>
      <vt:lpstr>思源黑体 CN Normal</vt:lpstr>
      <vt:lpstr>Arial</vt:lpstr>
      <vt:lpstr>Calibri</vt:lpstr>
      <vt:lpstr>Calibri Light</vt:lpstr>
      <vt:lpstr>Office 主题​​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138</cp:revision>
  <dcterms:created xsi:type="dcterms:W3CDTF">2018-08-23T10:08:30Z</dcterms:created>
  <dcterms:modified xsi:type="dcterms:W3CDTF">2018-12-18T20:00:22Z</dcterms:modified>
</cp:coreProperties>
</file>