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339" r:id="rId4"/>
    <p:sldId id="350" r:id="rId5"/>
    <p:sldId id="338" r:id="rId6"/>
    <p:sldId id="340" r:id="rId7"/>
    <p:sldId id="343" r:id="rId8"/>
    <p:sldId id="351" r:id="rId9"/>
    <p:sldId id="342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161617"/>
    <a:srgbClr val="232528"/>
    <a:srgbClr val="1E1F21"/>
    <a:srgbClr val="FFFFFF"/>
    <a:srgbClr val="404040"/>
    <a:srgbClr val="000000"/>
    <a:srgbClr val="749077"/>
    <a:srgbClr val="A50021"/>
    <a:srgbClr val="9F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378906" y="3260359"/>
            <a:ext cx="4096345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制作讲义</a:t>
            </a:r>
            <a:endParaRPr lang="en-US" altLang="zh-CN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431318" y="2735445"/>
            <a:ext cx="954107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演讲篇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369380" y="2852664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369380" y="3242775"/>
            <a:ext cx="2354192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>
            <a:extLst>
              <a:ext uri="{FF2B5EF4-FFF2-40B4-BE49-F238E27FC236}">
                <a16:creationId xmlns:a16="http://schemas.microsoft.com/office/drawing/2014/main" id="{0870CBB4-9256-48D7-9655-858881907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382" y="2935899"/>
            <a:ext cx="592645" cy="8104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4279637" y="2552970"/>
            <a:ext cx="3632726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如果你的演讲：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不容易被记住，但又需要被记住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时间长，内容多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223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806932" y="2464193"/>
            <a:ext cx="6864380" cy="12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纸质讲义与电子版讲义：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纸质讲义通常会用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A4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纸激光打印，装订后分发给听众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电子版讲义可以通过建群等方式传播，推荐小工具：草料二维码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9747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353903" y="2368290"/>
            <a:ext cx="5484194" cy="1705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讲义制作方式：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新建一个文档，将幻灯片大小调整为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210*297mm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在新建的文档中编辑内容，注意上下左右边距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导出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pdf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文档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9224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8A29C1A-7F3E-44ED-B35F-B4063F2D7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44" y="2617658"/>
            <a:ext cx="6053046" cy="3404838"/>
          </a:xfrm>
          <a:prstGeom prst="rect">
            <a:avLst/>
          </a:prstGeom>
          <a:effectLst>
            <a:outerShdw blurRad="63500" algn="ctr" rotWithShape="0">
              <a:prstClr val="black">
                <a:alpha val="14000"/>
              </a:prstClr>
            </a:outerShdw>
          </a:effec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E2B40F2C-DA4D-4D7F-A079-FDC375995D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501" y="866025"/>
            <a:ext cx="3676622" cy="5310677"/>
          </a:xfrm>
          <a:prstGeom prst="rect">
            <a:avLst/>
          </a:prstGeom>
          <a:effectLst>
            <a:outerShdw blurRad="63500" algn="ctr" rotWithShape="0">
              <a:prstClr val="black">
                <a:alpha val="20000"/>
              </a:prstClr>
            </a:outerShdw>
          </a:effec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DBABD160-9092-4245-B495-D1A48427F731}"/>
              </a:ext>
            </a:extLst>
          </p:cNvPr>
          <p:cNvSpPr txBox="1"/>
          <p:nvPr/>
        </p:nvSpPr>
        <p:spPr>
          <a:xfrm>
            <a:off x="726444" y="1300035"/>
            <a:ext cx="5657318" cy="87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讲义必须涵盖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中所有重点，并且比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更加详细，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但不要放演讲稿上去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75465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726128" y="1861857"/>
            <a:ext cx="9002786" cy="29517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讲义的设计要点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使用纯白色背景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大段文字灰度排版，最深颜色使用黑色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要有“版心”概念，打印用的讲义页边距小一些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正文文字大小与字体统一，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10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磅或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10.5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磅最好，最小不要小于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8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磅，也不要大于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11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磅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讲义封面和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封面保持一致风格，最好用相同素材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即使你的讲义是打印的，也可以在末尾放一个二维码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1090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863490" y="1658657"/>
            <a:ext cx="8924238" cy="33672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讲义的设计要点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8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如果你要打印彩色的讲义，不要在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当中编辑，在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Ai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中新建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A4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大小的文件，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新建时选择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CMYK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颜色模式，用</a:t>
            </a:r>
            <a:r>
              <a:rPr lang="en-US" altLang="zh-CN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shift+O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复制画布；再新建一个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RGB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颜色模式的文件，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复制后导出为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pdf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9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讲义的结构与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一致，摘要和目录不能省去，目录甚至应当更详细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10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你要知道一件事：大部分打印机都是很矬的，不明显的细节有时会丢失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认真制作讲义，观众看讲义的时间可能比看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要长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如果你经常需要制作讲义，可以简单学习一下 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Adobe InDesign</a:t>
            </a:r>
          </a:p>
        </p:txBody>
      </p:sp>
    </p:spTree>
    <p:extLst>
      <p:ext uri="{BB962C8B-B14F-4D97-AF65-F5344CB8AC3E}">
        <p14:creationId xmlns:p14="http://schemas.microsoft.com/office/powerpoint/2010/main" val="3837377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002846" y="2970220"/>
            <a:ext cx="6186309" cy="45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制作讲义的目的：让观众脱离笔记，以达到良好的演讲效果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8008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4577</TotalTime>
  <Words>359</Words>
  <Application>Microsoft Office PowerPoint</Application>
  <PresentationFormat>宽屏</PresentationFormat>
  <Paragraphs>30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等线</vt:lpstr>
      <vt:lpstr>等线 Light</vt:lpstr>
      <vt:lpstr>华文中宋</vt:lpstr>
      <vt:lpstr>思源黑体 CN Normal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125</cp:revision>
  <dcterms:created xsi:type="dcterms:W3CDTF">2018-08-23T10:08:30Z</dcterms:created>
  <dcterms:modified xsi:type="dcterms:W3CDTF">2018-12-18T08:13:38Z</dcterms:modified>
</cp:coreProperties>
</file>