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39" r:id="rId4"/>
    <p:sldId id="338" r:id="rId5"/>
    <p:sldId id="350" r:id="rId6"/>
    <p:sldId id="352" r:id="rId7"/>
    <p:sldId id="340" r:id="rId8"/>
    <p:sldId id="351" r:id="rId9"/>
    <p:sldId id="343" r:id="rId10"/>
    <p:sldId id="35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161617"/>
    <a:srgbClr val="232528"/>
    <a:srgbClr val="1E1F21"/>
    <a:srgbClr val="FFFFFF"/>
    <a:srgbClr val="404040"/>
    <a:srgbClr val="000000"/>
    <a:srgbClr val="749077"/>
    <a:srgbClr val="A50021"/>
    <a:srgbClr val="9F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ADAD8-A299-4F81-9681-841D3765C802}" type="datetimeFigureOut">
              <a:rPr lang="zh-CN" altLang="en-US" smtClean="0"/>
              <a:t>2018/12/20/Thu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2756F-AF8A-4DAA-AA38-9DF4740DE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81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920E0-9C34-4283-B8EA-3F9565A17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701C47-7CBA-4512-AAD9-5FD3ADC4B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75EEF-DDE2-40D6-953F-27EDC78E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2018/12/20/Thu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97AF4-8355-4F26-B668-DE1BEFA0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4D8B2C-E155-4D17-ADB9-74D48474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9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194C85-B3F3-40E4-A561-D827E54F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E8FDC9-5CE6-4618-A9DB-FF7D3D7F5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2096D6-71C3-4DC9-9E97-43D3EA44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2018/12/20/Thu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4DABD6-F6C6-4754-9337-9ECB7AB2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E43781-8398-4ED5-849B-1BE59C6A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282175-AF37-4DDC-BD92-CC40B3531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8B7583-185C-472C-93B4-8AF3A04BE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FC4549-3C1E-478D-9079-C3CE5839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2018/12/20/Thu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87D6E0-126C-47F2-9AEB-FEE1B391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31D2E-67BB-43C2-9B90-B733102C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2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2018/12/20/Thu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7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2018/12/20/Thu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2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2018/12/20/Thu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7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2018/12/20/Thu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44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2018/12/20/Thu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9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2018/12/20/Thu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04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2018/12/20/Thu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98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2018/12/20/Thu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F0D1DB-6051-4845-9D11-5CB3A605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7EA347-C6AA-4C89-9452-3DFE3F9FD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33C57A-1A6D-4BB4-AA82-23149EC0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2018/12/20/Thu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77F9B3-925D-4068-B044-A2D64DE9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B27EA1-FD1A-4FD7-B7AC-EBE02773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950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2018/12/20/Thu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5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2018/12/20/Thu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36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2018/12/20/Thu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0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C431A-1B76-4CCF-A6F6-01572379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0B269F-47F3-4B10-8F9F-F61208EA9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764BD8-A821-443B-A902-06E054F0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2018/12/20/Thu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9B7A2C-601A-45F5-AA2C-32387E07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05BD0-F073-4757-B44C-61D27EE8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48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33DDF-BE99-4A25-ADA8-F4A63B93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3A09F5-91E6-4050-80F4-7D8C36572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D9E8CF-561C-4D81-B8D8-FC0C0F126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A2F55A-C150-41A2-B5B9-C85F222E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2018/12/20/Thu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8FEE5B-92DA-4CC7-BBE4-A9A718E8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4F9AAE-387B-4C87-B5F7-90FC379F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93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61018-9C3C-44F5-AA42-36C7A17D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7C6EB7-3B7C-48CD-B0FF-71EC29E0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E5418D-64FF-47DC-BBE1-3319FB252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4D7378-4CB1-47DD-BF34-D0B391683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EDD54C-E857-40C2-B99E-819A00602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CA238C-A1DD-487B-8D42-EFE3DAE5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2018/12/20/Thu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6FED72-2A99-45AE-9935-564B7567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485435-314B-4491-A881-3E82B940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81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1B776-9C23-46E0-8395-494F1D4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4DEDE8-5E00-42E0-897C-EBF6AD68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2018/12/20/Thu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B5402E-B247-4626-AF26-031A1628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50A918-98DE-41EE-92A3-E780602A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97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302CB8-95AF-4B32-A7AE-2D6B4277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2018/12/20/Thu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F130D2-C692-4E1E-99E2-A59443B6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325C49-6657-41EA-8089-C59F4230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78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BD6DE1-0601-4EC4-80B9-B31AC157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174457-6AE9-4EF8-863D-0559488C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38A40F-94F0-4AF9-A906-4BAF73CCD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4869E-E5FB-4BC6-A757-082A3359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2018/12/20/Thu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6E7024-4505-428F-8F4F-FDED01E3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2F56E1-2890-4A70-870C-1E3EE622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45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22F6C-578F-4C30-A421-000D2BAA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086663-4725-4AD0-9305-A19D9C09F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8B0BEB-7742-4E42-BF5A-B8B319135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78BBA8-C44E-4793-9E03-91B916AB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2018/12/20/Thu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BCB610-0628-4A99-AB48-5D93E0FC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23B773-8D42-4E68-913E-1084F33F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8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550187A-A967-4731-B2E6-8A5B8B4B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ACCE1F-6D61-4AD1-AD58-E179502CF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83E56F-76B6-4F5C-9B86-60B1E033A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BBC31-D3E4-443C-8A9F-52A183C90DBE}" type="datetimeFigureOut">
              <a:rPr lang="zh-CN" altLang="en-US" smtClean="0"/>
              <a:t>2018/12/20/Thu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51167-47E9-4191-8B35-F18538FC3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E95A29-9905-46B2-B873-5A178AD17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64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2018/12/20/Thu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0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5193BB7-1C61-488D-BD42-2894373D0663}"/>
              </a:ext>
            </a:extLst>
          </p:cNvPr>
          <p:cNvSpPr txBox="1"/>
          <p:nvPr/>
        </p:nvSpPr>
        <p:spPr>
          <a:xfrm>
            <a:off x="5201353" y="3286992"/>
            <a:ext cx="40963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初次演讲准备</a:t>
            </a:r>
            <a:endParaRPr lang="en-US" altLang="zh-CN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2603DE-E4D6-452E-B1E9-F732BA442742}"/>
              </a:ext>
            </a:extLst>
          </p:cNvPr>
          <p:cNvSpPr/>
          <p:nvPr/>
        </p:nvSpPr>
        <p:spPr>
          <a:xfrm>
            <a:off x="5253765" y="2762078"/>
            <a:ext cx="954107" cy="50616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演讲篇</a:t>
            </a:r>
            <a:endParaRPr lang="en-US" altLang="zh-CN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E96C171-EEBE-4E8F-BABA-0E1C16B8C1A4}"/>
              </a:ext>
            </a:extLst>
          </p:cNvPr>
          <p:cNvCxnSpPr>
            <a:cxnSpLocks/>
          </p:cNvCxnSpPr>
          <p:nvPr/>
        </p:nvCxnSpPr>
        <p:spPr>
          <a:xfrm>
            <a:off x="5191827" y="2879297"/>
            <a:ext cx="0" cy="956032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351D4B2-AE9A-4AD5-9A83-7870F4DAF8E1}"/>
              </a:ext>
            </a:extLst>
          </p:cNvPr>
          <p:cNvCxnSpPr>
            <a:cxnSpLocks/>
          </p:cNvCxnSpPr>
          <p:nvPr/>
        </p:nvCxnSpPr>
        <p:spPr>
          <a:xfrm>
            <a:off x="5191827" y="3269408"/>
            <a:ext cx="3544730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0870CBB4-9256-48D7-9655-858881907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29" y="2962532"/>
            <a:ext cx="592645" cy="810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47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DA266FC3-682B-4124-8A76-48F5AAB3C7D2}"/>
              </a:ext>
            </a:extLst>
          </p:cNvPr>
          <p:cNvSpPr txBox="1"/>
          <p:nvPr/>
        </p:nvSpPr>
        <p:spPr>
          <a:xfrm>
            <a:off x="4741302" y="2970220"/>
            <a:ext cx="2709396" cy="45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一切演讲都是不完美的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223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DA266FC3-682B-4124-8A76-48F5AAB3C7D2}"/>
              </a:ext>
            </a:extLst>
          </p:cNvPr>
          <p:cNvSpPr txBox="1"/>
          <p:nvPr/>
        </p:nvSpPr>
        <p:spPr>
          <a:xfrm>
            <a:off x="4633099" y="2545844"/>
            <a:ext cx="2925801" cy="1289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做好万全准备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2.1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仔细打磨演讲稿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2.2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演练到自己满意的程度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922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DA266FC3-682B-4124-8A76-48F5AAB3C7D2}"/>
              </a:ext>
            </a:extLst>
          </p:cNvPr>
          <p:cNvSpPr txBox="1"/>
          <p:nvPr/>
        </p:nvSpPr>
        <p:spPr>
          <a:xfrm>
            <a:off x="3663283" y="2075327"/>
            <a:ext cx="4865434" cy="2357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 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做好万全准备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2.1 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仔细打磨演讲稿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2.1.1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写大纲和逐字稿，两者都要准备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2.1.2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梳理故事，尤其是长故事要经过反复推敲修改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2.2.3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打磨开场白，不要安排过于复杂的互动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2.2.4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尽可能做观众调查，规避禁忌词汇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526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DA266FC3-682B-4124-8A76-48F5AAB3C7D2}"/>
              </a:ext>
            </a:extLst>
          </p:cNvPr>
          <p:cNvSpPr txBox="1"/>
          <p:nvPr/>
        </p:nvSpPr>
        <p:spPr>
          <a:xfrm>
            <a:off x="3135455" y="2066451"/>
            <a:ext cx="6506909" cy="2357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 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做好万全准备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2.2 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演练到自己满意的水平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2.2.1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脱离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，看着大纲进行演练（逐字稿要准备，但不要背）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2.2.2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对着镜子演练，看着自己的眼睛，声音大一些，克服羞耻感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2.2.3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开场白必须一字不差地背下来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2.2.4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如果内容很多或者自己实在记不住，早点去淘宝买个趁手的手卡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000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295024-8C9B-4F62-A96A-45444A527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6" y="320354"/>
            <a:ext cx="7053727" cy="621729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2B0E5B2-8E31-4454-8118-75D316795B0A}"/>
              </a:ext>
            </a:extLst>
          </p:cNvPr>
          <p:cNvSpPr txBox="1"/>
          <p:nvPr/>
        </p:nvSpPr>
        <p:spPr>
          <a:xfrm>
            <a:off x="8672438" y="4259234"/>
            <a:ext cx="2492990" cy="874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搜索关键字如图，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建议购买深色无图案的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98B246-B0F4-402A-A24A-BBCDB0F56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68" y="320354"/>
            <a:ext cx="3503752" cy="243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6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DA266FC3-682B-4124-8A76-48F5AAB3C7D2}"/>
              </a:ext>
            </a:extLst>
          </p:cNvPr>
          <p:cNvSpPr txBox="1"/>
          <p:nvPr/>
        </p:nvSpPr>
        <p:spPr>
          <a:xfrm>
            <a:off x="3600501" y="2516334"/>
            <a:ext cx="5479385" cy="1289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初次演讲合格水平：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不严重卡壳、忘词能接下去，顺利地讲完所有内容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重要论点和论据没有遗漏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722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DA266FC3-682B-4124-8A76-48F5AAB3C7D2}"/>
              </a:ext>
            </a:extLst>
          </p:cNvPr>
          <p:cNvSpPr txBox="1"/>
          <p:nvPr/>
        </p:nvSpPr>
        <p:spPr>
          <a:xfrm>
            <a:off x="3169054" y="2012936"/>
            <a:ext cx="6157455" cy="2536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克服紧张情绪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3.1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上台前心理暗示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3.2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如果你真的很缺乏演讲经验，就将逐字稿背熟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3.3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台下如果有观众是认真状或者微笑脸，可以多看看他们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3.4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腰杆挺直，声音高八度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3.5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背会三句死都不会忘的开场白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109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DA266FC3-682B-4124-8A76-48F5AAB3C7D2}"/>
              </a:ext>
            </a:extLst>
          </p:cNvPr>
          <p:cNvSpPr txBox="1"/>
          <p:nvPr/>
        </p:nvSpPr>
        <p:spPr>
          <a:xfrm>
            <a:off x="4303682" y="2315024"/>
            <a:ext cx="3584636" cy="1705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处理车祸现场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3.1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忘词：过渡或者跳过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3.2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设备问题：准备无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PPT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演讲稿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3.3 Q&amp;A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：控制问题的数量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7405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4607</TotalTime>
  <Words>286</Words>
  <Application>Microsoft Office PowerPoint</Application>
  <PresentationFormat>宽屏</PresentationFormat>
  <Paragraphs>33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等线</vt:lpstr>
      <vt:lpstr>等线 Light</vt:lpstr>
      <vt:lpstr>华文中宋</vt:lpstr>
      <vt:lpstr>思源黑体 CN Normal</vt:lpstr>
      <vt:lpstr>Arial</vt:lpstr>
      <vt:lpstr>Calibri</vt:lpstr>
      <vt:lpstr>Calibri Light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Notag</dc:creator>
  <cp:lastModifiedBy>Administrator</cp:lastModifiedBy>
  <cp:revision>128</cp:revision>
  <dcterms:created xsi:type="dcterms:W3CDTF">2018-08-23T10:08:30Z</dcterms:created>
  <dcterms:modified xsi:type="dcterms:W3CDTF">2018-12-19T19:01:58Z</dcterms:modified>
</cp:coreProperties>
</file>