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97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25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6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76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60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8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40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04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42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83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75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E2B0-40DF-4375-A0C0-3AFCCEB804FA}" type="datetimeFigureOut">
              <a:rPr lang="zh-CN" altLang="en-US" smtClean="0"/>
              <a:t>2016/11/16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27353-3039-4998-A583-F45BC469F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6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90584" y="707984"/>
            <a:ext cx="1806031" cy="41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" y="15424"/>
            <a:ext cx="12167225" cy="68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3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何香萍</dc:creator>
  <cp:lastModifiedBy>何香萍</cp:lastModifiedBy>
  <cp:revision>4</cp:revision>
  <dcterms:created xsi:type="dcterms:W3CDTF">2016-08-30T06:12:52Z</dcterms:created>
  <dcterms:modified xsi:type="dcterms:W3CDTF">2016-11-16T07:37:20Z</dcterms:modified>
</cp:coreProperties>
</file>